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1" r:id="rId1"/>
  </p:sldMasterIdLst>
  <p:notesMasterIdLst>
    <p:notesMasterId r:id="rId9"/>
  </p:notesMasterIdLst>
  <p:sldIdLst>
    <p:sldId id="258" r:id="rId2"/>
    <p:sldId id="261" r:id="rId3"/>
    <p:sldId id="263" r:id="rId4"/>
    <p:sldId id="264" r:id="rId5"/>
    <p:sldId id="269" r:id="rId6"/>
    <p:sldId id="265" r:id="rId7"/>
    <p:sldId id="266" r:id="rId8"/>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61" d="100"/>
          <a:sy n="161" d="100"/>
        </p:scale>
        <p:origin x="1716" y="14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C8E1EF6-B04C-45ED-8E94-6C85B0128345}" type="datetimeFigureOut">
              <a:rPr kumimoji="1" lang="ja-JP" altLang="en-US" smtClean="0"/>
              <a:t>2025/8/14</a:t>
            </a:fld>
            <a:endParaRPr kumimoji="1" lang="ja-JP" altLang="en-US"/>
          </a:p>
        </p:txBody>
      </p:sp>
      <p:sp>
        <p:nvSpPr>
          <p:cNvPr id="4" name="スライド イメージ プレースホルダー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F380064-5BBE-462D-B86D-A97D532AEF63}" type="slidenum">
              <a:rPr kumimoji="1" lang="ja-JP" altLang="en-US" smtClean="0"/>
              <a:t>‹#›</a:t>
            </a:fld>
            <a:endParaRPr kumimoji="1" lang="ja-JP" altLang="en-US"/>
          </a:p>
        </p:txBody>
      </p:sp>
    </p:spTree>
    <p:extLst>
      <p:ext uri="{BB962C8B-B14F-4D97-AF65-F5344CB8AC3E}">
        <p14:creationId xmlns:p14="http://schemas.microsoft.com/office/powerpoint/2010/main" val="1058055330"/>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9" name="Rectangle 7"/>
          <p:cNvSpPr>
            <a:spLocks noGrp="1" noChangeArrowheads="1"/>
          </p:cNvSpPr>
          <p:nvPr>
            <p:ph type="sldNum" sz="quarter" idx="5"/>
          </p:nvPr>
        </p:nvSpPr>
        <p:spPr>
          <a:noFill/>
          <a:ln/>
        </p:spPr>
        <p:txBody>
          <a:bodyPr/>
          <a:lstStyle>
            <a:lvl1pPr defTabSz="921081">
              <a:spcBef>
                <a:spcPct val="30000"/>
              </a:spcBef>
              <a:defRPr kumimoji="1" sz="1200">
                <a:solidFill>
                  <a:schemeClr val="tx1"/>
                </a:solidFill>
                <a:latin typeface="Arial" panose="020B0604020202020204" pitchFamily="34" charset="0"/>
                <a:ea typeface="ＭＳ Ｐ明朝" panose="02020600040205080304" pitchFamily="18" charset="-128"/>
              </a:defRPr>
            </a:lvl1pPr>
            <a:lvl2pPr marL="741938" indent="-285361" defTabSz="921081">
              <a:spcBef>
                <a:spcPct val="30000"/>
              </a:spcBef>
              <a:defRPr kumimoji="1" sz="1200">
                <a:solidFill>
                  <a:schemeClr val="tx1"/>
                </a:solidFill>
                <a:latin typeface="Arial" panose="020B0604020202020204" pitchFamily="34" charset="0"/>
                <a:ea typeface="ＭＳ Ｐ明朝" panose="02020600040205080304" pitchFamily="18" charset="-128"/>
              </a:defRPr>
            </a:lvl2pPr>
            <a:lvl3pPr marL="1141442" indent="-228288" defTabSz="921081">
              <a:spcBef>
                <a:spcPct val="30000"/>
              </a:spcBef>
              <a:defRPr kumimoji="1" sz="1200">
                <a:solidFill>
                  <a:schemeClr val="tx1"/>
                </a:solidFill>
                <a:latin typeface="Arial" panose="020B0604020202020204" pitchFamily="34" charset="0"/>
                <a:ea typeface="ＭＳ Ｐ明朝" panose="02020600040205080304" pitchFamily="18" charset="-128"/>
              </a:defRPr>
            </a:lvl3pPr>
            <a:lvl4pPr marL="1598019" indent="-228288" defTabSz="921081">
              <a:spcBef>
                <a:spcPct val="30000"/>
              </a:spcBef>
              <a:defRPr kumimoji="1" sz="1200">
                <a:solidFill>
                  <a:schemeClr val="tx1"/>
                </a:solidFill>
                <a:latin typeface="Arial" panose="020B0604020202020204" pitchFamily="34" charset="0"/>
                <a:ea typeface="ＭＳ Ｐ明朝" panose="02020600040205080304" pitchFamily="18" charset="-128"/>
              </a:defRPr>
            </a:lvl4pPr>
            <a:lvl5pPr marL="2054596" indent="-228288" defTabSz="921081">
              <a:spcBef>
                <a:spcPct val="30000"/>
              </a:spcBef>
              <a:defRPr kumimoji="1" sz="1200">
                <a:solidFill>
                  <a:schemeClr val="tx1"/>
                </a:solidFill>
                <a:latin typeface="Arial" panose="020B0604020202020204" pitchFamily="34" charset="0"/>
                <a:ea typeface="ＭＳ Ｐ明朝" panose="02020600040205080304" pitchFamily="18" charset="-128"/>
              </a:defRPr>
            </a:lvl5pPr>
            <a:lvl6pPr marL="2511173" indent="-228288" defTabSz="921081"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6pPr>
            <a:lvl7pPr marL="2967751" indent="-228288" defTabSz="921081"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7pPr>
            <a:lvl8pPr marL="3424327" indent="-228288" defTabSz="921081"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8pPr>
            <a:lvl9pPr marL="3880904" indent="-228288" defTabSz="921081"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9pPr>
          </a:lstStyle>
          <a:p>
            <a:pPr>
              <a:spcBef>
                <a:spcPct val="0"/>
              </a:spcBef>
            </a:pPr>
            <a:fld id="{2C1CD5F8-6ED2-4EDB-AE28-6812BB19CC1F}" type="slidenum">
              <a:rPr lang="en-US" altLang="ja-JP" smtClean="0">
                <a:ea typeface="Meiryo UI" panose="020B0604030504040204" pitchFamily="50" charset="-128"/>
              </a:rPr>
              <a:pPr>
                <a:spcBef>
                  <a:spcPct val="0"/>
                </a:spcBef>
              </a:pPr>
              <a:t>2</a:t>
            </a:fld>
            <a:endParaRPr lang="en-US" altLang="ja-JP" dirty="0">
              <a:ea typeface="Meiryo UI" panose="020B0604030504040204" pitchFamily="50" charset="-128"/>
            </a:endParaRPr>
          </a:p>
        </p:txBody>
      </p:sp>
      <p:sp>
        <p:nvSpPr>
          <p:cNvPr id="1270" name="Rectangle 2"/>
          <p:cNvSpPr>
            <a:spLocks noGrp="1" noRot="1" noChangeAspect="1" noChangeArrowheads="1" noTextEdit="1"/>
          </p:cNvSpPr>
          <p:nvPr>
            <p:ph type="sldImg"/>
          </p:nvPr>
        </p:nvSpPr>
        <p:spPr>
          <a:ln/>
        </p:spPr>
      </p:sp>
      <p:sp>
        <p:nvSpPr>
          <p:cNvPr id="1271" name="Rectangle 3"/>
          <p:cNvSpPr>
            <a:spLocks noGrp="1" noChangeArrowheads="1"/>
          </p:cNvSpPr>
          <p:nvPr>
            <p:ph type="body" idx="1"/>
          </p:nvPr>
        </p:nvSpPr>
        <p:spPr>
          <a:noFill/>
          <a:ln/>
        </p:spPr>
        <p:txBody>
          <a:bodyPr/>
          <a:lstStyle/>
          <a:p>
            <a:pPr eaLnBrk="1" hangingPunct="1"/>
            <a:endParaRPr lang="ja-JP" altLang="ja-JP">
              <a:latin typeface="Arial" panose="020B0604020202020204" pitchFamily="34" charset="0"/>
            </a:endParaRPr>
          </a:p>
        </p:txBody>
      </p:sp>
    </p:spTree>
    <p:extLst>
      <p:ext uri="{BB962C8B-B14F-4D97-AF65-F5344CB8AC3E}">
        <p14:creationId xmlns:p14="http://schemas.microsoft.com/office/powerpoint/2010/main" val="21227184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9" name="Rectangle 7"/>
          <p:cNvSpPr>
            <a:spLocks noGrp="1" noChangeArrowheads="1"/>
          </p:cNvSpPr>
          <p:nvPr>
            <p:ph type="sldNum" sz="quarter" idx="5"/>
          </p:nvPr>
        </p:nvSpPr>
        <p:spPr>
          <a:noFill/>
          <a:ln/>
        </p:spPr>
        <p:txBody>
          <a:bodyPr/>
          <a:lstStyle>
            <a:lvl1pPr defTabSz="921081">
              <a:spcBef>
                <a:spcPct val="30000"/>
              </a:spcBef>
              <a:defRPr kumimoji="1" sz="1200">
                <a:solidFill>
                  <a:schemeClr val="tx1"/>
                </a:solidFill>
                <a:latin typeface="Arial" panose="020B0604020202020204" pitchFamily="34" charset="0"/>
                <a:ea typeface="ＭＳ Ｐ明朝" panose="02020600040205080304" pitchFamily="18" charset="-128"/>
              </a:defRPr>
            </a:lvl1pPr>
            <a:lvl2pPr marL="741938" indent="-285361" defTabSz="921081">
              <a:spcBef>
                <a:spcPct val="30000"/>
              </a:spcBef>
              <a:defRPr kumimoji="1" sz="1200">
                <a:solidFill>
                  <a:schemeClr val="tx1"/>
                </a:solidFill>
                <a:latin typeface="Arial" panose="020B0604020202020204" pitchFamily="34" charset="0"/>
                <a:ea typeface="ＭＳ Ｐ明朝" panose="02020600040205080304" pitchFamily="18" charset="-128"/>
              </a:defRPr>
            </a:lvl2pPr>
            <a:lvl3pPr marL="1141442" indent="-228288" defTabSz="921081">
              <a:spcBef>
                <a:spcPct val="30000"/>
              </a:spcBef>
              <a:defRPr kumimoji="1" sz="1200">
                <a:solidFill>
                  <a:schemeClr val="tx1"/>
                </a:solidFill>
                <a:latin typeface="Arial" panose="020B0604020202020204" pitchFamily="34" charset="0"/>
                <a:ea typeface="ＭＳ Ｐ明朝" panose="02020600040205080304" pitchFamily="18" charset="-128"/>
              </a:defRPr>
            </a:lvl3pPr>
            <a:lvl4pPr marL="1598019" indent="-228288" defTabSz="921081">
              <a:spcBef>
                <a:spcPct val="30000"/>
              </a:spcBef>
              <a:defRPr kumimoji="1" sz="1200">
                <a:solidFill>
                  <a:schemeClr val="tx1"/>
                </a:solidFill>
                <a:latin typeface="Arial" panose="020B0604020202020204" pitchFamily="34" charset="0"/>
                <a:ea typeface="ＭＳ Ｐ明朝" panose="02020600040205080304" pitchFamily="18" charset="-128"/>
              </a:defRPr>
            </a:lvl4pPr>
            <a:lvl5pPr marL="2054596" indent="-228288" defTabSz="921081">
              <a:spcBef>
                <a:spcPct val="30000"/>
              </a:spcBef>
              <a:defRPr kumimoji="1" sz="1200">
                <a:solidFill>
                  <a:schemeClr val="tx1"/>
                </a:solidFill>
                <a:latin typeface="Arial" panose="020B0604020202020204" pitchFamily="34" charset="0"/>
                <a:ea typeface="ＭＳ Ｐ明朝" panose="02020600040205080304" pitchFamily="18" charset="-128"/>
              </a:defRPr>
            </a:lvl5pPr>
            <a:lvl6pPr marL="2511173" indent="-228288" defTabSz="921081"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6pPr>
            <a:lvl7pPr marL="2967751" indent="-228288" defTabSz="921081"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7pPr>
            <a:lvl8pPr marL="3424327" indent="-228288" defTabSz="921081"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8pPr>
            <a:lvl9pPr marL="3880904" indent="-228288" defTabSz="921081"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9pPr>
          </a:lstStyle>
          <a:p>
            <a:pPr>
              <a:spcBef>
                <a:spcPct val="0"/>
              </a:spcBef>
            </a:pPr>
            <a:fld id="{2C1CD5F8-6ED2-4EDB-AE28-6812BB19CC1F}" type="slidenum">
              <a:rPr lang="en-US" altLang="ja-JP" smtClean="0">
                <a:ea typeface="Meiryo UI" panose="020B0604030504040204" pitchFamily="50" charset="-128"/>
              </a:rPr>
              <a:pPr>
                <a:spcBef>
                  <a:spcPct val="0"/>
                </a:spcBef>
              </a:pPr>
              <a:t>3</a:t>
            </a:fld>
            <a:endParaRPr lang="en-US" altLang="ja-JP" dirty="0">
              <a:ea typeface="Meiryo UI" panose="020B0604030504040204" pitchFamily="50" charset="-128"/>
            </a:endParaRPr>
          </a:p>
        </p:txBody>
      </p:sp>
      <p:sp>
        <p:nvSpPr>
          <p:cNvPr id="1270" name="Rectangle 2"/>
          <p:cNvSpPr>
            <a:spLocks noGrp="1" noRot="1" noChangeAspect="1" noChangeArrowheads="1" noTextEdit="1"/>
          </p:cNvSpPr>
          <p:nvPr>
            <p:ph type="sldImg"/>
          </p:nvPr>
        </p:nvSpPr>
        <p:spPr>
          <a:ln/>
        </p:spPr>
      </p:sp>
      <p:sp>
        <p:nvSpPr>
          <p:cNvPr id="1271" name="Rectangle 3"/>
          <p:cNvSpPr>
            <a:spLocks noGrp="1" noChangeArrowheads="1"/>
          </p:cNvSpPr>
          <p:nvPr>
            <p:ph type="body" idx="1"/>
          </p:nvPr>
        </p:nvSpPr>
        <p:spPr>
          <a:noFill/>
          <a:ln/>
        </p:spPr>
        <p:txBody>
          <a:bodyPr/>
          <a:lstStyle/>
          <a:p>
            <a:pPr eaLnBrk="1" hangingPunct="1"/>
            <a:endParaRPr lang="ja-JP" altLang="ja-JP">
              <a:latin typeface="Arial" panose="020B0604020202020204" pitchFamily="34" charset="0"/>
            </a:endParaRPr>
          </a:p>
        </p:txBody>
      </p:sp>
    </p:spTree>
    <p:extLst>
      <p:ext uri="{BB962C8B-B14F-4D97-AF65-F5344CB8AC3E}">
        <p14:creationId xmlns:p14="http://schemas.microsoft.com/office/powerpoint/2010/main" val="156084939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9" name="Rectangle 7"/>
          <p:cNvSpPr>
            <a:spLocks noGrp="1" noChangeArrowheads="1"/>
          </p:cNvSpPr>
          <p:nvPr>
            <p:ph type="sldNum" sz="quarter" idx="5"/>
          </p:nvPr>
        </p:nvSpPr>
        <p:spPr>
          <a:noFill/>
          <a:ln/>
        </p:spPr>
        <p:txBody>
          <a:bodyPr/>
          <a:lstStyle>
            <a:lvl1pPr defTabSz="921081">
              <a:spcBef>
                <a:spcPct val="30000"/>
              </a:spcBef>
              <a:defRPr kumimoji="1" sz="1200">
                <a:solidFill>
                  <a:schemeClr val="tx1"/>
                </a:solidFill>
                <a:latin typeface="Arial" panose="020B0604020202020204" pitchFamily="34" charset="0"/>
                <a:ea typeface="ＭＳ Ｐ明朝" panose="02020600040205080304" pitchFamily="18" charset="-128"/>
              </a:defRPr>
            </a:lvl1pPr>
            <a:lvl2pPr marL="741938" indent="-285361" defTabSz="921081">
              <a:spcBef>
                <a:spcPct val="30000"/>
              </a:spcBef>
              <a:defRPr kumimoji="1" sz="1200">
                <a:solidFill>
                  <a:schemeClr val="tx1"/>
                </a:solidFill>
                <a:latin typeface="Arial" panose="020B0604020202020204" pitchFamily="34" charset="0"/>
                <a:ea typeface="ＭＳ Ｐ明朝" panose="02020600040205080304" pitchFamily="18" charset="-128"/>
              </a:defRPr>
            </a:lvl2pPr>
            <a:lvl3pPr marL="1141442" indent="-228288" defTabSz="921081">
              <a:spcBef>
                <a:spcPct val="30000"/>
              </a:spcBef>
              <a:defRPr kumimoji="1" sz="1200">
                <a:solidFill>
                  <a:schemeClr val="tx1"/>
                </a:solidFill>
                <a:latin typeface="Arial" panose="020B0604020202020204" pitchFamily="34" charset="0"/>
                <a:ea typeface="ＭＳ Ｐ明朝" panose="02020600040205080304" pitchFamily="18" charset="-128"/>
              </a:defRPr>
            </a:lvl3pPr>
            <a:lvl4pPr marL="1598019" indent="-228288" defTabSz="921081">
              <a:spcBef>
                <a:spcPct val="30000"/>
              </a:spcBef>
              <a:defRPr kumimoji="1" sz="1200">
                <a:solidFill>
                  <a:schemeClr val="tx1"/>
                </a:solidFill>
                <a:latin typeface="Arial" panose="020B0604020202020204" pitchFamily="34" charset="0"/>
                <a:ea typeface="ＭＳ Ｐ明朝" panose="02020600040205080304" pitchFamily="18" charset="-128"/>
              </a:defRPr>
            </a:lvl4pPr>
            <a:lvl5pPr marL="2054596" indent="-228288" defTabSz="921081">
              <a:spcBef>
                <a:spcPct val="30000"/>
              </a:spcBef>
              <a:defRPr kumimoji="1" sz="1200">
                <a:solidFill>
                  <a:schemeClr val="tx1"/>
                </a:solidFill>
                <a:latin typeface="Arial" panose="020B0604020202020204" pitchFamily="34" charset="0"/>
                <a:ea typeface="ＭＳ Ｐ明朝" panose="02020600040205080304" pitchFamily="18" charset="-128"/>
              </a:defRPr>
            </a:lvl5pPr>
            <a:lvl6pPr marL="2511173" indent="-228288" defTabSz="921081"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6pPr>
            <a:lvl7pPr marL="2967751" indent="-228288" defTabSz="921081"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7pPr>
            <a:lvl8pPr marL="3424327" indent="-228288" defTabSz="921081"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8pPr>
            <a:lvl9pPr marL="3880904" indent="-228288" defTabSz="921081"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9pPr>
          </a:lstStyle>
          <a:p>
            <a:pPr>
              <a:spcBef>
                <a:spcPct val="0"/>
              </a:spcBef>
            </a:pPr>
            <a:fld id="{2C1CD5F8-6ED2-4EDB-AE28-6812BB19CC1F}" type="slidenum">
              <a:rPr lang="en-US" altLang="ja-JP" smtClean="0">
                <a:ea typeface="Meiryo UI" panose="020B0604030504040204" pitchFamily="50" charset="-128"/>
              </a:rPr>
              <a:pPr>
                <a:spcBef>
                  <a:spcPct val="0"/>
                </a:spcBef>
              </a:pPr>
              <a:t>4</a:t>
            </a:fld>
            <a:endParaRPr lang="en-US" altLang="ja-JP" dirty="0">
              <a:ea typeface="Meiryo UI" panose="020B0604030504040204" pitchFamily="50" charset="-128"/>
            </a:endParaRPr>
          </a:p>
        </p:txBody>
      </p:sp>
      <p:sp>
        <p:nvSpPr>
          <p:cNvPr id="1270" name="Rectangle 2"/>
          <p:cNvSpPr>
            <a:spLocks noGrp="1" noRot="1" noChangeAspect="1" noChangeArrowheads="1" noTextEdit="1"/>
          </p:cNvSpPr>
          <p:nvPr>
            <p:ph type="sldImg"/>
          </p:nvPr>
        </p:nvSpPr>
        <p:spPr>
          <a:ln/>
        </p:spPr>
      </p:sp>
      <p:sp>
        <p:nvSpPr>
          <p:cNvPr id="1271" name="Rectangle 3"/>
          <p:cNvSpPr>
            <a:spLocks noGrp="1" noChangeArrowheads="1"/>
          </p:cNvSpPr>
          <p:nvPr>
            <p:ph type="body" idx="1"/>
          </p:nvPr>
        </p:nvSpPr>
        <p:spPr>
          <a:noFill/>
          <a:ln/>
        </p:spPr>
        <p:txBody>
          <a:bodyPr/>
          <a:lstStyle/>
          <a:p>
            <a:pPr eaLnBrk="1" hangingPunct="1"/>
            <a:endParaRPr lang="ja-JP" altLang="ja-JP">
              <a:latin typeface="Arial" panose="020B0604020202020204" pitchFamily="34" charset="0"/>
            </a:endParaRPr>
          </a:p>
        </p:txBody>
      </p:sp>
    </p:spTree>
    <p:extLst>
      <p:ext uri="{BB962C8B-B14F-4D97-AF65-F5344CB8AC3E}">
        <p14:creationId xmlns:p14="http://schemas.microsoft.com/office/powerpoint/2010/main" val="71992179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9" name="Rectangle 7"/>
          <p:cNvSpPr>
            <a:spLocks noGrp="1" noChangeArrowheads="1"/>
          </p:cNvSpPr>
          <p:nvPr>
            <p:ph type="sldNum" sz="quarter" idx="5"/>
          </p:nvPr>
        </p:nvSpPr>
        <p:spPr>
          <a:noFill/>
          <a:ln/>
        </p:spPr>
        <p:txBody>
          <a:bodyPr/>
          <a:lstStyle>
            <a:lvl1pPr defTabSz="921081">
              <a:spcBef>
                <a:spcPct val="30000"/>
              </a:spcBef>
              <a:defRPr kumimoji="1" sz="1200">
                <a:solidFill>
                  <a:schemeClr val="tx1"/>
                </a:solidFill>
                <a:latin typeface="Arial" panose="020B0604020202020204" pitchFamily="34" charset="0"/>
                <a:ea typeface="ＭＳ Ｐ明朝" panose="02020600040205080304" pitchFamily="18" charset="-128"/>
              </a:defRPr>
            </a:lvl1pPr>
            <a:lvl2pPr marL="741938" indent="-285361" defTabSz="921081">
              <a:spcBef>
                <a:spcPct val="30000"/>
              </a:spcBef>
              <a:defRPr kumimoji="1" sz="1200">
                <a:solidFill>
                  <a:schemeClr val="tx1"/>
                </a:solidFill>
                <a:latin typeface="Arial" panose="020B0604020202020204" pitchFamily="34" charset="0"/>
                <a:ea typeface="ＭＳ Ｐ明朝" panose="02020600040205080304" pitchFamily="18" charset="-128"/>
              </a:defRPr>
            </a:lvl2pPr>
            <a:lvl3pPr marL="1141442" indent="-228288" defTabSz="921081">
              <a:spcBef>
                <a:spcPct val="30000"/>
              </a:spcBef>
              <a:defRPr kumimoji="1" sz="1200">
                <a:solidFill>
                  <a:schemeClr val="tx1"/>
                </a:solidFill>
                <a:latin typeface="Arial" panose="020B0604020202020204" pitchFamily="34" charset="0"/>
                <a:ea typeface="ＭＳ Ｐ明朝" panose="02020600040205080304" pitchFamily="18" charset="-128"/>
              </a:defRPr>
            </a:lvl3pPr>
            <a:lvl4pPr marL="1598019" indent="-228288" defTabSz="921081">
              <a:spcBef>
                <a:spcPct val="30000"/>
              </a:spcBef>
              <a:defRPr kumimoji="1" sz="1200">
                <a:solidFill>
                  <a:schemeClr val="tx1"/>
                </a:solidFill>
                <a:latin typeface="Arial" panose="020B0604020202020204" pitchFamily="34" charset="0"/>
                <a:ea typeface="ＭＳ Ｐ明朝" panose="02020600040205080304" pitchFamily="18" charset="-128"/>
              </a:defRPr>
            </a:lvl4pPr>
            <a:lvl5pPr marL="2054596" indent="-228288" defTabSz="921081">
              <a:spcBef>
                <a:spcPct val="30000"/>
              </a:spcBef>
              <a:defRPr kumimoji="1" sz="1200">
                <a:solidFill>
                  <a:schemeClr val="tx1"/>
                </a:solidFill>
                <a:latin typeface="Arial" panose="020B0604020202020204" pitchFamily="34" charset="0"/>
                <a:ea typeface="ＭＳ Ｐ明朝" panose="02020600040205080304" pitchFamily="18" charset="-128"/>
              </a:defRPr>
            </a:lvl5pPr>
            <a:lvl6pPr marL="2511173" indent="-228288" defTabSz="921081"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6pPr>
            <a:lvl7pPr marL="2967751" indent="-228288" defTabSz="921081"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7pPr>
            <a:lvl8pPr marL="3424327" indent="-228288" defTabSz="921081"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8pPr>
            <a:lvl9pPr marL="3880904" indent="-228288" defTabSz="921081"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9pPr>
          </a:lstStyle>
          <a:p>
            <a:pPr>
              <a:spcBef>
                <a:spcPct val="0"/>
              </a:spcBef>
            </a:pPr>
            <a:fld id="{2C1CD5F8-6ED2-4EDB-AE28-6812BB19CC1F}" type="slidenum">
              <a:rPr lang="en-US" altLang="ja-JP" smtClean="0">
                <a:ea typeface="Meiryo UI" panose="020B0604030504040204" pitchFamily="50" charset="-128"/>
              </a:rPr>
              <a:pPr>
                <a:spcBef>
                  <a:spcPct val="0"/>
                </a:spcBef>
              </a:pPr>
              <a:t>5</a:t>
            </a:fld>
            <a:endParaRPr lang="en-US" altLang="ja-JP" dirty="0">
              <a:ea typeface="Meiryo UI" panose="020B0604030504040204" pitchFamily="50" charset="-128"/>
            </a:endParaRPr>
          </a:p>
        </p:txBody>
      </p:sp>
      <p:sp>
        <p:nvSpPr>
          <p:cNvPr id="1270" name="Rectangle 2"/>
          <p:cNvSpPr>
            <a:spLocks noGrp="1" noRot="1" noChangeAspect="1" noChangeArrowheads="1" noTextEdit="1"/>
          </p:cNvSpPr>
          <p:nvPr>
            <p:ph type="sldImg"/>
          </p:nvPr>
        </p:nvSpPr>
        <p:spPr>
          <a:ln/>
        </p:spPr>
      </p:sp>
      <p:sp>
        <p:nvSpPr>
          <p:cNvPr id="1271" name="Rectangle 3"/>
          <p:cNvSpPr>
            <a:spLocks noGrp="1" noChangeArrowheads="1"/>
          </p:cNvSpPr>
          <p:nvPr>
            <p:ph type="body" idx="1"/>
          </p:nvPr>
        </p:nvSpPr>
        <p:spPr>
          <a:noFill/>
          <a:ln/>
        </p:spPr>
        <p:txBody>
          <a:bodyPr/>
          <a:lstStyle/>
          <a:p>
            <a:pPr eaLnBrk="1" hangingPunct="1"/>
            <a:endParaRPr lang="ja-JP" altLang="ja-JP">
              <a:latin typeface="Arial" panose="020B0604020202020204" pitchFamily="34" charset="0"/>
            </a:endParaRPr>
          </a:p>
        </p:txBody>
      </p:sp>
    </p:spTree>
    <p:extLst>
      <p:ext uri="{BB962C8B-B14F-4D97-AF65-F5344CB8AC3E}">
        <p14:creationId xmlns:p14="http://schemas.microsoft.com/office/powerpoint/2010/main" val="408825894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9" name="Rectangle 7"/>
          <p:cNvSpPr>
            <a:spLocks noGrp="1" noChangeArrowheads="1"/>
          </p:cNvSpPr>
          <p:nvPr>
            <p:ph type="sldNum" sz="quarter" idx="5"/>
          </p:nvPr>
        </p:nvSpPr>
        <p:spPr>
          <a:noFill/>
          <a:ln/>
        </p:spPr>
        <p:txBody>
          <a:bodyPr/>
          <a:lstStyle>
            <a:lvl1pPr defTabSz="921081">
              <a:spcBef>
                <a:spcPct val="30000"/>
              </a:spcBef>
              <a:defRPr kumimoji="1" sz="1200">
                <a:solidFill>
                  <a:schemeClr val="tx1"/>
                </a:solidFill>
                <a:latin typeface="Arial" panose="020B0604020202020204" pitchFamily="34" charset="0"/>
                <a:ea typeface="ＭＳ Ｐ明朝" panose="02020600040205080304" pitchFamily="18" charset="-128"/>
              </a:defRPr>
            </a:lvl1pPr>
            <a:lvl2pPr marL="741938" indent="-285361" defTabSz="921081">
              <a:spcBef>
                <a:spcPct val="30000"/>
              </a:spcBef>
              <a:defRPr kumimoji="1" sz="1200">
                <a:solidFill>
                  <a:schemeClr val="tx1"/>
                </a:solidFill>
                <a:latin typeface="Arial" panose="020B0604020202020204" pitchFamily="34" charset="0"/>
                <a:ea typeface="ＭＳ Ｐ明朝" panose="02020600040205080304" pitchFamily="18" charset="-128"/>
              </a:defRPr>
            </a:lvl2pPr>
            <a:lvl3pPr marL="1141442" indent="-228288" defTabSz="921081">
              <a:spcBef>
                <a:spcPct val="30000"/>
              </a:spcBef>
              <a:defRPr kumimoji="1" sz="1200">
                <a:solidFill>
                  <a:schemeClr val="tx1"/>
                </a:solidFill>
                <a:latin typeface="Arial" panose="020B0604020202020204" pitchFamily="34" charset="0"/>
                <a:ea typeface="ＭＳ Ｐ明朝" panose="02020600040205080304" pitchFamily="18" charset="-128"/>
              </a:defRPr>
            </a:lvl3pPr>
            <a:lvl4pPr marL="1598019" indent="-228288" defTabSz="921081">
              <a:spcBef>
                <a:spcPct val="30000"/>
              </a:spcBef>
              <a:defRPr kumimoji="1" sz="1200">
                <a:solidFill>
                  <a:schemeClr val="tx1"/>
                </a:solidFill>
                <a:latin typeface="Arial" panose="020B0604020202020204" pitchFamily="34" charset="0"/>
                <a:ea typeface="ＭＳ Ｐ明朝" panose="02020600040205080304" pitchFamily="18" charset="-128"/>
              </a:defRPr>
            </a:lvl4pPr>
            <a:lvl5pPr marL="2054596" indent="-228288" defTabSz="921081">
              <a:spcBef>
                <a:spcPct val="30000"/>
              </a:spcBef>
              <a:defRPr kumimoji="1" sz="1200">
                <a:solidFill>
                  <a:schemeClr val="tx1"/>
                </a:solidFill>
                <a:latin typeface="Arial" panose="020B0604020202020204" pitchFamily="34" charset="0"/>
                <a:ea typeface="ＭＳ Ｐ明朝" panose="02020600040205080304" pitchFamily="18" charset="-128"/>
              </a:defRPr>
            </a:lvl5pPr>
            <a:lvl6pPr marL="2511173" indent="-228288" defTabSz="921081"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6pPr>
            <a:lvl7pPr marL="2967751" indent="-228288" defTabSz="921081"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7pPr>
            <a:lvl8pPr marL="3424327" indent="-228288" defTabSz="921081"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8pPr>
            <a:lvl9pPr marL="3880904" indent="-228288" defTabSz="921081"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9pPr>
          </a:lstStyle>
          <a:p>
            <a:pPr>
              <a:spcBef>
                <a:spcPct val="0"/>
              </a:spcBef>
            </a:pPr>
            <a:fld id="{2C1CD5F8-6ED2-4EDB-AE28-6812BB19CC1F}" type="slidenum">
              <a:rPr lang="en-US" altLang="ja-JP" smtClean="0">
                <a:ea typeface="Meiryo UI" panose="020B0604030504040204" pitchFamily="50" charset="-128"/>
              </a:rPr>
              <a:pPr>
                <a:spcBef>
                  <a:spcPct val="0"/>
                </a:spcBef>
              </a:pPr>
              <a:t>6</a:t>
            </a:fld>
            <a:endParaRPr lang="en-US" altLang="ja-JP" dirty="0">
              <a:ea typeface="Meiryo UI" panose="020B0604030504040204" pitchFamily="50" charset="-128"/>
            </a:endParaRPr>
          </a:p>
        </p:txBody>
      </p:sp>
      <p:sp>
        <p:nvSpPr>
          <p:cNvPr id="1270" name="Rectangle 2"/>
          <p:cNvSpPr>
            <a:spLocks noGrp="1" noRot="1" noChangeAspect="1" noChangeArrowheads="1" noTextEdit="1"/>
          </p:cNvSpPr>
          <p:nvPr>
            <p:ph type="sldImg"/>
          </p:nvPr>
        </p:nvSpPr>
        <p:spPr>
          <a:ln/>
        </p:spPr>
      </p:sp>
      <p:sp>
        <p:nvSpPr>
          <p:cNvPr id="1271" name="Rectangle 3"/>
          <p:cNvSpPr>
            <a:spLocks noGrp="1" noChangeArrowheads="1"/>
          </p:cNvSpPr>
          <p:nvPr>
            <p:ph type="body" idx="1"/>
          </p:nvPr>
        </p:nvSpPr>
        <p:spPr>
          <a:noFill/>
          <a:ln/>
        </p:spPr>
        <p:txBody>
          <a:bodyPr/>
          <a:lstStyle/>
          <a:p>
            <a:pPr eaLnBrk="1" hangingPunct="1"/>
            <a:endParaRPr lang="ja-JP" altLang="ja-JP">
              <a:latin typeface="Arial" panose="020B0604020202020204" pitchFamily="34" charset="0"/>
            </a:endParaRPr>
          </a:p>
        </p:txBody>
      </p:sp>
    </p:spTree>
    <p:extLst>
      <p:ext uri="{BB962C8B-B14F-4D97-AF65-F5344CB8AC3E}">
        <p14:creationId xmlns:p14="http://schemas.microsoft.com/office/powerpoint/2010/main" val="310965054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9" name="Rectangle 7"/>
          <p:cNvSpPr>
            <a:spLocks noGrp="1" noChangeArrowheads="1"/>
          </p:cNvSpPr>
          <p:nvPr>
            <p:ph type="sldNum" sz="quarter" idx="5"/>
          </p:nvPr>
        </p:nvSpPr>
        <p:spPr>
          <a:noFill/>
          <a:ln/>
        </p:spPr>
        <p:txBody>
          <a:bodyPr/>
          <a:lstStyle>
            <a:lvl1pPr defTabSz="921081">
              <a:spcBef>
                <a:spcPct val="30000"/>
              </a:spcBef>
              <a:defRPr kumimoji="1" sz="1200">
                <a:solidFill>
                  <a:schemeClr val="tx1"/>
                </a:solidFill>
                <a:latin typeface="Arial" panose="020B0604020202020204" pitchFamily="34" charset="0"/>
                <a:ea typeface="ＭＳ Ｐ明朝" panose="02020600040205080304" pitchFamily="18" charset="-128"/>
              </a:defRPr>
            </a:lvl1pPr>
            <a:lvl2pPr marL="741938" indent="-285361" defTabSz="921081">
              <a:spcBef>
                <a:spcPct val="30000"/>
              </a:spcBef>
              <a:defRPr kumimoji="1" sz="1200">
                <a:solidFill>
                  <a:schemeClr val="tx1"/>
                </a:solidFill>
                <a:latin typeface="Arial" panose="020B0604020202020204" pitchFamily="34" charset="0"/>
                <a:ea typeface="ＭＳ Ｐ明朝" panose="02020600040205080304" pitchFamily="18" charset="-128"/>
              </a:defRPr>
            </a:lvl2pPr>
            <a:lvl3pPr marL="1141442" indent="-228288" defTabSz="921081">
              <a:spcBef>
                <a:spcPct val="30000"/>
              </a:spcBef>
              <a:defRPr kumimoji="1" sz="1200">
                <a:solidFill>
                  <a:schemeClr val="tx1"/>
                </a:solidFill>
                <a:latin typeface="Arial" panose="020B0604020202020204" pitchFamily="34" charset="0"/>
                <a:ea typeface="ＭＳ Ｐ明朝" panose="02020600040205080304" pitchFamily="18" charset="-128"/>
              </a:defRPr>
            </a:lvl3pPr>
            <a:lvl4pPr marL="1598019" indent="-228288" defTabSz="921081">
              <a:spcBef>
                <a:spcPct val="30000"/>
              </a:spcBef>
              <a:defRPr kumimoji="1" sz="1200">
                <a:solidFill>
                  <a:schemeClr val="tx1"/>
                </a:solidFill>
                <a:latin typeface="Arial" panose="020B0604020202020204" pitchFamily="34" charset="0"/>
                <a:ea typeface="ＭＳ Ｐ明朝" panose="02020600040205080304" pitchFamily="18" charset="-128"/>
              </a:defRPr>
            </a:lvl4pPr>
            <a:lvl5pPr marL="2054596" indent="-228288" defTabSz="921081">
              <a:spcBef>
                <a:spcPct val="30000"/>
              </a:spcBef>
              <a:defRPr kumimoji="1" sz="1200">
                <a:solidFill>
                  <a:schemeClr val="tx1"/>
                </a:solidFill>
                <a:latin typeface="Arial" panose="020B0604020202020204" pitchFamily="34" charset="0"/>
                <a:ea typeface="ＭＳ Ｐ明朝" panose="02020600040205080304" pitchFamily="18" charset="-128"/>
              </a:defRPr>
            </a:lvl5pPr>
            <a:lvl6pPr marL="2511173" indent="-228288" defTabSz="921081"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6pPr>
            <a:lvl7pPr marL="2967751" indent="-228288" defTabSz="921081"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7pPr>
            <a:lvl8pPr marL="3424327" indent="-228288" defTabSz="921081"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8pPr>
            <a:lvl9pPr marL="3880904" indent="-228288" defTabSz="921081" eaLnBrk="0" fontAlgn="base" hangingPunct="0">
              <a:spcBef>
                <a:spcPct val="30000"/>
              </a:spcBef>
              <a:spcAft>
                <a:spcPct val="0"/>
              </a:spcAft>
              <a:defRPr kumimoji="1" sz="1200">
                <a:solidFill>
                  <a:schemeClr val="tx1"/>
                </a:solidFill>
                <a:latin typeface="Arial" panose="020B0604020202020204" pitchFamily="34" charset="0"/>
                <a:ea typeface="ＭＳ Ｐ明朝" panose="02020600040205080304" pitchFamily="18" charset="-128"/>
              </a:defRPr>
            </a:lvl9pPr>
          </a:lstStyle>
          <a:p>
            <a:pPr>
              <a:spcBef>
                <a:spcPct val="0"/>
              </a:spcBef>
            </a:pPr>
            <a:fld id="{2C1CD5F8-6ED2-4EDB-AE28-6812BB19CC1F}" type="slidenum">
              <a:rPr lang="en-US" altLang="ja-JP" smtClean="0">
                <a:ea typeface="Meiryo UI" panose="020B0604030504040204" pitchFamily="50" charset="-128"/>
              </a:rPr>
              <a:pPr>
                <a:spcBef>
                  <a:spcPct val="0"/>
                </a:spcBef>
              </a:pPr>
              <a:t>7</a:t>
            </a:fld>
            <a:endParaRPr lang="en-US" altLang="ja-JP" dirty="0">
              <a:ea typeface="Meiryo UI" panose="020B0604030504040204" pitchFamily="50" charset="-128"/>
            </a:endParaRPr>
          </a:p>
        </p:txBody>
      </p:sp>
      <p:sp>
        <p:nvSpPr>
          <p:cNvPr id="1270" name="Rectangle 2"/>
          <p:cNvSpPr>
            <a:spLocks noGrp="1" noRot="1" noChangeAspect="1" noChangeArrowheads="1" noTextEdit="1"/>
          </p:cNvSpPr>
          <p:nvPr>
            <p:ph type="sldImg"/>
          </p:nvPr>
        </p:nvSpPr>
        <p:spPr>
          <a:ln/>
        </p:spPr>
      </p:sp>
      <p:sp>
        <p:nvSpPr>
          <p:cNvPr id="1271" name="Rectangle 3"/>
          <p:cNvSpPr>
            <a:spLocks noGrp="1" noChangeArrowheads="1"/>
          </p:cNvSpPr>
          <p:nvPr>
            <p:ph type="body" idx="1"/>
          </p:nvPr>
        </p:nvSpPr>
        <p:spPr>
          <a:noFill/>
          <a:ln/>
        </p:spPr>
        <p:txBody>
          <a:bodyPr/>
          <a:lstStyle/>
          <a:p>
            <a:pPr eaLnBrk="1" hangingPunct="1"/>
            <a:endParaRPr lang="ja-JP" altLang="ja-JP">
              <a:latin typeface="Arial" panose="020B0604020202020204" pitchFamily="34" charset="0"/>
            </a:endParaRPr>
          </a:p>
        </p:txBody>
      </p:sp>
    </p:spTree>
    <p:extLst>
      <p:ext uri="{BB962C8B-B14F-4D97-AF65-F5344CB8AC3E}">
        <p14:creationId xmlns:p14="http://schemas.microsoft.com/office/powerpoint/2010/main" val="343845391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ja-JP" altLang="en-US"/>
              <a:t>マスター タイトルの書式設定</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BD5E33D8-6F03-4876-B423-EB1147374FB0}" type="datetimeFigureOut">
              <a:rPr kumimoji="1" lang="ja-JP" altLang="en-US" smtClean="0"/>
              <a:t>2025/8/14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A338F5D7-EF59-4B8F-B7D9-C155A0C6BBC5}" type="slidenum">
              <a:rPr kumimoji="1" lang="ja-JP" altLang="en-US" smtClean="0"/>
              <a:t>‹#›</a:t>
            </a:fld>
            <a:endParaRPr kumimoji="1" lang="ja-JP" altLang="en-US"/>
          </a:p>
        </p:txBody>
      </p:sp>
    </p:spTree>
    <p:extLst>
      <p:ext uri="{BB962C8B-B14F-4D97-AF65-F5344CB8AC3E}">
        <p14:creationId xmlns:p14="http://schemas.microsoft.com/office/powerpoint/2010/main" val="362895381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D5E33D8-6F03-4876-B423-EB1147374FB0}" type="datetimeFigureOut">
              <a:rPr kumimoji="1" lang="ja-JP" altLang="en-US" smtClean="0"/>
              <a:t>2025/8/14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A338F5D7-EF59-4B8F-B7D9-C155A0C6BBC5}" type="slidenum">
              <a:rPr kumimoji="1" lang="ja-JP" altLang="en-US" smtClean="0"/>
              <a:t>‹#›</a:t>
            </a:fld>
            <a:endParaRPr kumimoji="1" lang="ja-JP" altLang="en-US"/>
          </a:p>
        </p:txBody>
      </p:sp>
    </p:spTree>
    <p:extLst>
      <p:ext uri="{BB962C8B-B14F-4D97-AF65-F5344CB8AC3E}">
        <p14:creationId xmlns:p14="http://schemas.microsoft.com/office/powerpoint/2010/main" val="63168210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D5E33D8-6F03-4876-B423-EB1147374FB0}" type="datetimeFigureOut">
              <a:rPr kumimoji="1" lang="ja-JP" altLang="en-US" smtClean="0"/>
              <a:t>2025/8/14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A338F5D7-EF59-4B8F-B7D9-C155A0C6BBC5}" type="slidenum">
              <a:rPr kumimoji="1" lang="ja-JP" altLang="en-US" smtClean="0"/>
              <a:t>‹#›</a:t>
            </a:fld>
            <a:endParaRPr kumimoji="1" lang="ja-JP" altLang="en-US"/>
          </a:p>
        </p:txBody>
      </p:sp>
    </p:spTree>
    <p:extLst>
      <p:ext uri="{BB962C8B-B14F-4D97-AF65-F5344CB8AC3E}">
        <p14:creationId xmlns:p14="http://schemas.microsoft.com/office/powerpoint/2010/main" val="413920291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タイトルとコンテンツ">
    <p:spTree>
      <p:nvGrpSpPr>
        <p:cNvPr id="1" name=""/>
        <p:cNvGrpSpPr/>
        <p:nvPr/>
      </p:nvGrpSpPr>
      <p:grpSpPr>
        <a:xfrm>
          <a:off x="0" y="0"/>
          <a:ext cx="0" cy="0"/>
          <a:chOff x="0" y="0"/>
          <a:chExt cx="0" cy="0"/>
        </a:xfrm>
      </p:grpSpPr>
      <p:sp>
        <p:nvSpPr>
          <p:cNvPr id="1041" name="Rectangle 6"/>
          <p:cNvSpPr>
            <a:spLocks noGrp="1" noChangeArrowheads="1"/>
          </p:cNvSpPr>
          <p:nvPr>
            <p:ph type="sldNum" sz="quarter" idx="12"/>
          </p:nvPr>
        </p:nvSpPr>
        <p:spPr>
          <a:xfrm>
            <a:off x="8655332" y="107109"/>
            <a:ext cx="464400" cy="347925"/>
          </a:xfrm>
          <a:solidFill>
            <a:schemeClr val="bg1"/>
          </a:solidFill>
          <a:ln>
            <a:solidFill>
              <a:schemeClr val="tx1"/>
            </a:solidFill>
          </a:ln>
        </p:spPr>
        <p:txBody>
          <a:bodyPr anchor="ctr"/>
          <a:lstStyle>
            <a:lvl1pPr algn="ctr">
              <a:defRPr/>
            </a:lvl1pPr>
          </a:lstStyle>
          <a:p>
            <a:pPr>
              <a:defRPr/>
            </a:pPr>
            <a:fld id="{ED70751B-34C4-41F7-9A42-B8AF8614956A}" type="slidenum">
              <a:rPr lang="en-US" altLang="ja-JP" smtClean="0"/>
              <a:pPr>
                <a:defRPr/>
              </a:pPr>
              <a:t>‹#›</a:t>
            </a:fld>
            <a:endParaRPr lang="en-US" altLang="ja-JP" dirty="0"/>
          </a:p>
        </p:txBody>
      </p:sp>
    </p:spTree>
    <p:extLst>
      <p:ext uri="{BB962C8B-B14F-4D97-AF65-F5344CB8AC3E}">
        <p14:creationId xmlns:p14="http://schemas.microsoft.com/office/powerpoint/2010/main" val="272767204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D5E33D8-6F03-4876-B423-EB1147374FB0}" type="datetimeFigureOut">
              <a:rPr kumimoji="1" lang="ja-JP" altLang="en-US" smtClean="0"/>
              <a:t>2025/8/14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A338F5D7-EF59-4B8F-B7D9-C155A0C6BBC5}" type="slidenum">
              <a:rPr kumimoji="1" lang="ja-JP" altLang="en-US" smtClean="0"/>
              <a:t>‹#›</a:t>
            </a:fld>
            <a:endParaRPr kumimoji="1" lang="ja-JP" altLang="en-US"/>
          </a:p>
        </p:txBody>
      </p:sp>
    </p:spTree>
    <p:extLst>
      <p:ext uri="{BB962C8B-B14F-4D97-AF65-F5344CB8AC3E}">
        <p14:creationId xmlns:p14="http://schemas.microsoft.com/office/powerpoint/2010/main" val="3586174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BD5E33D8-6F03-4876-B423-EB1147374FB0}" type="datetimeFigureOut">
              <a:rPr kumimoji="1" lang="ja-JP" altLang="en-US" smtClean="0"/>
              <a:t>2025/8/14</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A338F5D7-EF59-4B8F-B7D9-C155A0C6BBC5}" type="slidenum">
              <a:rPr kumimoji="1" lang="ja-JP" altLang="en-US" smtClean="0"/>
              <a:t>‹#›</a:t>
            </a:fld>
            <a:endParaRPr kumimoji="1" lang="ja-JP" altLang="en-US"/>
          </a:p>
        </p:txBody>
      </p:sp>
    </p:spTree>
    <p:extLst>
      <p:ext uri="{BB962C8B-B14F-4D97-AF65-F5344CB8AC3E}">
        <p14:creationId xmlns:p14="http://schemas.microsoft.com/office/powerpoint/2010/main" val="338046595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BD5E33D8-6F03-4876-B423-EB1147374FB0}" type="datetimeFigureOut">
              <a:rPr kumimoji="1" lang="ja-JP" altLang="en-US" smtClean="0"/>
              <a:t>2025/8/14</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A338F5D7-EF59-4B8F-B7D9-C155A0C6BBC5}" type="slidenum">
              <a:rPr kumimoji="1" lang="ja-JP" altLang="en-US" smtClean="0"/>
              <a:t>‹#›</a:t>
            </a:fld>
            <a:endParaRPr kumimoji="1" lang="ja-JP" altLang="en-US"/>
          </a:p>
        </p:txBody>
      </p:sp>
    </p:spTree>
    <p:extLst>
      <p:ext uri="{BB962C8B-B14F-4D97-AF65-F5344CB8AC3E}">
        <p14:creationId xmlns:p14="http://schemas.microsoft.com/office/powerpoint/2010/main" val="322016776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Content Placeholder 3"/>
          <p:cNvSpPr>
            <a:spLocks noGrp="1"/>
          </p:cNvSpPr>
          <p:nvPr>
            <p:ph sz="half" idx="2"/>
          </p:nvPr>
        </p:nvSpPr>
        <p:spPr>
          <a:xfrm>
            <a:off x="629842" y="2505075"/>
            <a:ext cx="3868340"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Content Placeholder 5"/>
          <p:cNvSpPr>
            <a:spLocks noGrp="1"/>
          </p:cNvSpPr>
          <p:nvPr>
            <p:ph sz="quarter" idx="4"/>
          </p:nvPr>
        </p:nvSpPr>
        <p:spPr>
          <a:xfrm>
            <a:off x="4629150" y="2505075"/>
            <a:ext cx="3887391"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BD5E33D8-6F03-4876-B423-EB1147374FB0}" type="datetimeFigureOut">
              <a:rPr kumimoji="1" lang="ja-JP" altLang="en-US" smtClean="0"/>
              <a:t>2025/8/14</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A338F5D7-EF59-4B8F-B7D9-C155A0C6BBC5}" type="slidenum">
              <a:rPr kumimoji="1" lang="ja-JP" altLang="en-US" smtClean="0"/>
              <a:t>‹#›</a:t>
            </a:fld>
            <a:endParaRPr kumimoji="1" lang="ja-JP" altLang="en-US"/>
          </a:p>
        </p:txBody>
      </p:sp>
    </p:spTree>
    <p:extLst>
      <p:ext uri="{BB962C8B-B14F-4D97-AF65-F5344CB8AC3E}">
        <p14:creationId xmlns:p14="http://schemas.microsoft.com/office/powerpoint/2010/main" val="309327990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BD5E33D8-6F03-4876-B423-EB1147374FB0}" type="datetimeFigureOut">
              <a:rPr kumimoji="1" lang="ja-JP" altLang="en-US" smtClean="0"/>
              <a:t>2025/8/14</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A338F5D7-EF59-4B8F-B7D9-C155A0C6BBC5}" type="slidenum">
              <a:rPr kumimoji="1" lang="ja-JP" altLang="en-US" smtClean="0"/>
              <a:t>‹#›</a:t>
            </a:fld>
            <a:endParaRPr kumimoji="1" lang="ja-JP" altLang="en-US"/>
          </a:p>
        </p:txBody>
      </p:sp>
    </p:spTree>
    <p:extLst>
      <p:ext uri="{BB962C8B-B14F-4D97-AF65-F5344CB8AC3E}">
        <p14:creationId xmlns:p14="http://schemas.microsoft.com/office/powerpoint/2010/main" val="30717723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D5E33D8-6F03-4876-B423-EB1147374FB0}" type="datetimeFigureOut">
              <a:rPr kumimoji="1" lang="ja-JP" altLang="en-US" smtClean="0"/>
              <a:t>2025/8/14</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A338F5D7-EF59-4B8F-B7D9-C155A0C6BBC5}" type="slidenum">
              <a:rPr kumimoji="1" lang="ja-JP" altLang="en-US" smtClean="0"/>
              <a:t>‹#›</a:t>
            </a:fld>
            <a:endParaRPr kumimoji="1" lang="ja-JP" altLang="en-US"/>
          </a:p>
        </p:txBody>
      </p:sp>
    </p:spTree>
    <p:extLst>
      <p:ext uri="{BB962C8B-B14F-4D97-AF65-F5344CB8AC3E}">
        <p14:creationId xmlns:p14="http://schemas.microsoft.com/office/powerpoint/2010/main" val="88723792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a:t>マスター タイトルの書式設定</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D5E33D8-6F03-4876-B423-EB1147374FB0}" type="datetimeFigureOut">
              <a:rPr kumimoji="1" lang="ja-JP" altLang="en-US" smtClean="0"/>
              <a:t>2025/8/14</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A338F5D7-EF59-4B8F-B7D9-C155A0C6BBC5}" type="slidenum">
              <a:rPr kumimoji="1" lang="ja-JP" altLang="en-US" smtClean="0"/>
              <a:t>‹#›</a:t>
            </a:fld>
            <a:endParaRPr kumimoji="1" lang="ja-JP" altLang="en-US"/>
          </a:p>
        </p:txBody>
      </p:sp>
    </p:spTree>
    <p:extLst>
      <p:ext uri="{BB962C8B-B14F-4D97-AF65-F5344CB8AC3E}">
        <p14:creationId xmlns:p14="http://schemas.microsoft.com/office/powerpoint/2010/main" val="397038864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a:t>図を追加</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D5E33D8-6F03-4876-B423-EB1147374FB0}" type="datetimeFigureOut">
              <a:rPr kumimoji="1" lang="ja-JP" altLang="en-US" smtClean="0"/>
              <a:t>2025/8/14</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A338F5D7-EF59-4B8F-B7D9-C155A0C6BBC5}" type="slidenum">
              <a:rPr kumimoji="1" lang="ja-JP" altLang="en-US" smtClean="0"/>
              <a:t>‹#›</a:t>
            </a:fld>
            <a:endParaRPr kumimoji="1" lang="ja-JP" altLang="en-US"/>
          </a:p>
        </p:txBody>
      </p:sp>
    </p:spTree>
    <p:extLst>
      <p:ext uri="{BB962C8B-B14F-4D97-AF65-F5344CB8AC3E}">
        <p14:creationId xmlns:p14="http://schemas.microsoft.com/office/powerpoint/2010/main" val="201849859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D5E33D8-6F03-4876-B423-EB1147374FB0}" type="datetimeFigureOut">
              <a:rPr kumimoji="1" lang="ja-JP" altLang="en-US" smtClean="0"/>
              <a:t>2025/8/14</a:t>
            </a:fld>
            <a:endParaRPr kumimoji="1" lang="ja-JP" alt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338F5D7-EF59-4B8F-B7D9-C155A0C6BBC5}" type="slidenum">
              <a:rPr kumimoji="1" lang="ja-JP" altLang="en-US" smtClean="0"/>
              <a:t>‹#›</a:t>
            </a:fld>
            <a:endParaRPr kumimoji="1" lang="ja-JP" altLang="en-US"/>
          </a:p>
        </p:txBody>
      </p:sp>
    </p:spTree>
    <p:extLst>
      <p:ext uri="{BB962C8B-B14F-4D97-AF65-F5344CB8AC3E}">
        <p14:creationId xmlns:p14="http://schemas.microsoft.com/office/powerpoint/2010/main" val="2863871089"/>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4" name="Rectangle 67"/>
          <p:cNvSpPr>
            <a:spLocks noChangeArrowheads="1"/>
          </p:cNvSpPr>
          <p:nvPr/>
        </p:nvSpPr>
        <p:spPr>
          <a:xfrm>
            <a:off x="0" y="627688"/>
            <a:ext cx="9144000" cy="573088"/>
          </a:xfrm>
          <a:prstGeom prst="rect">
            <a:avLst/>
          </a:prstGeom>
          <a:solidFill>
            <a:srgbClr val="3B8964"/>
          </a:solidFill>
          <a:ln>
            <a:noFill/>
          </a:ln>
        </p:spPr>
        <p:txBody>
          <a:bodyPr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1800" b="1" dirty="0">
                <a:solidFill>
                  <a:schemeClr val="bg1"/>
                </a:solidFill>
                <a:latin typeface="Meiryo UI" panose="020B0604030504040204" pitchFamily="50" charset="-128"/>
                <a:ea typeface="Meiryo UI" panose="020B0604030504040204" pitchFamily="50" charset="-128"/>
              </a:rPr>
              <a:t>事業計画書　</a:t>
            </a:r>
          </a:p>
        </p:txBody>
      </p:sp>
      <p:sp>
        <p:nvSpPr>
          <p:cNvPr id="1226" name="テキスト 981"/>
          <p:cNvSpPr txBox="1"/>
          <p:nvPr/>
        </p:nvSpPr>
        <p:spPr>
          <a:xfrm>
            <a:off x="0" y="146796"/>
            <a:ext cx="8028384" cy="369332"/>
          </a:xfrm>
          <a:prstGeom prst="rect">
            <a:avLst/>
          </a:prstGeom>
        </p:spPr>
        <p:txBody>
          <a:bodyPr wrap="square">
            <a:spAutoFit/>
          </a:bodyPr>
          <a:lstStyle/>
          <a:p>
            <a:pPr algn="l"/>
            <a:r>
              <a:rPr lang="ja-JP" altLang="en-US" b="1" dirty="0">
                <a:latin typeface="Meiryo UI" panose="020B0604030504040204" pitchFamily="50" charset="-128"/>
                <a:ea typeface="Meiryo UI" panose="020B0604030504040204" pitchFamily="50" charset="-128"/>
              </a:rPr>
              <a:t>様式第２号　</a:t>
            </a:r>
            <a:r>
              <a:rPr lang="zh-TW" altLang="en-US" b="1" dirty="0">
                <a:latin typeface="Meiryo UI" panose="020B0604030504040204" pitchFamily="50" charset="-128"/>
                <a:ea typeface="Meiryo UI" panose="020B0604030504040204" pitchFamily="50" charset="-128"/>
              </a:rPr>
              <a:t>金沢市体育施設（体育館等）</a:t>
            </a:r>
            <a:r>
              <a:rPr lang="ja-JP" altLang="en-US" b="1" dirty="0">
                <a:latin typeface="Meiryo UI" panose="020B0604030504040204" pitchFamily="50" charset="-128"/>
                <a:ea typeface="Meiryo UI" panose="020B0604030504040204" pitchFamily="50" charset="-128"/>
              </a:rPr>
              <a:t>指定管理者事業計画書</a:t>
            </a:r>
            <a:endParaRPr b="1" dirty="0">
              <a:latin typeface="Meiryo UI" panose="020B0604030504040204" pitchFamily="50" charset="-128"/>
              <a:ea typeface="Meiryo UI" panose="020B0604030504040204" pitchFamily="50" charset="-128"/>
            </a:endParaRPr>
          </a:p>
        </p:txBody>
      </p:sp>
      <p:sp>
        <p:nvSpPr>
          <p:cNvPr id="16" name="スライド番号プレースホルダー 1">
            <a:extLst>
              <a:ext uri="{FF2B5EF4-FFF2-40B4-BE49-F238E27FC236}">
                <a16:creationId xmlns:a16="http://schemas.microsoft.com/office/drawing/2014/main" id="{9559878A-3FCD-4DE4-A273-AD0BD979C08C}"/>
              </a:ext>
            </a:extLst>
          </p:cNvPr>
          <p:cNvSpPr>
            <a:spLocks noGrp="1"/>
          </p:cNvSpPr>
          <p:nvPr>
            <p:ph type="sldNum" sz="quarter" idx="12"/>
          </p:nvPr>
        </p:nvSpPr>
        <p:spPr>
          <a:xfrm>
            <a:off x="8500088" y="740269"/>
            <a:ext cx="464400" cy="347925"/>
          </a:xfrm>
        </p:spPr>
        <p:txBody>
          <a:bodyPr/>
          <a:lstStyle/>
          <a:p>
            <a:pPr>
              <a:defRPr/>
            </a:pPr>
            <a:fld id="{ED70751B-34C4-41F7-9A42-B8AF8614956A}" type="slidenum">
              <a:rPr lang="en-US" altLang="ja-JP" smtClean="0"/>
              <a:pPr>
                <a:defRPr/>
              </a:pPr>
              <a:t>1</a:t>
            </a:fld>
            <a:endParaRPr lang="en-US" altLang="ja-JP" dirty="0"/>
          </a:p>
        </p:txBody>
      </p:sp>
      <p:graphicFrame>
        <p:nvGraphicFramePr>
          <p:cNvPr id="5" name="表 6">
            <a:extLst>
              <a:ext uri="{FF2B5EF4-FFF2-40B4-BE49-F238E27FC236}">
                <a16:creationId xmlns:a16="http://schemas.microsoft.com/office/drawing/2014/main" id="{E075125D-5D09-08E9-2C6E-FB985EEADAC6}"/>
              </a:ext>
            </a:extLst>
          </p:cNvPr>
          <p:cNvGraphicFramePr>
            <a:graphicFrameLocks noGrp="1"/>
          </p:cNvGraphicFramePr>
          <p:nvPr>
            <p:extLst>
              <p:ext uri="{D42A27DB-BD31-4B8C-83A1-F6EECF244321}">
                <p14:modId xmlns:p14="http://schemas.microsoft.com/office/powerpoint/2010/main" val="4181395082"/>
              </p:ext>
            </p:extLst>
          </p:nvPr>
        </p:nvGraphicFramePr>
        <p:xfrm>
          <a:off x="187600" y="1420543"/>
          <a:ext cx="8776888" cy="1728000"/>
        </p:xfrm>
        <a:graphic>
          <a:graphicData uri="http://schemas.openxmlformats.org/drawingml/2006/table">
            <a:tbl>
              <a:tblPr firstRow="1" bandRow="1">
                <a:tableStyleId>{5C22544A-7EE6-4342-B048-85BDC9FD1C3A}</a:tableStyleId>
              </a:tblPr>
              <a:tblGrid>
                <a:gridCol w="3088256">
                  <a:extLst>
                    <a:ext uri="{9D8B030D-6E8A-4147-A177-3AD203B41FA5}">
                      <a16:colId xmlns:a16="http://schemas.microsoft.com/office/drawing/2014/main" val="1080278781"/>
                    </a:ext>
                  </a:extLst>
                </a:gridCol>
                <a:gridCol w="5688632">
                  <a:extLst>
                    <a:ext uri="{9D8B030D-6E8A-4147-A177-3AD203B41FA5}">
                      <a16:colId xmlns:a16="http://schemas.microsoft.com/office/drawing/2014/main" val="3315598308"/>
                    </a:ext>
                  </a:extLst>
                </a:gridCol>
              </a:tblGrid>
              <a:tr h="432000">
                <a:tc>
                  <a:txBody>
                    <a:bodyPr/>
                    <a:lstStyle/>
                    <a:p>
                      <a:pPr algn="ctr">
                        <a:spcAft>
                          <a:spcPts val="0"/>
                        </a:spcAft>
                      </a:pPr>
                      <a:r>
                        <a:rPr kumimoji="1" lang="ja-JP" altLang="en-US" sz="1400" b="0" kern="1200" dirty="0">
                          <a:solidFill>
                            <a:schemeClr val="tx1"/>
                          </a:solidFill>
                          <a:latin typeface="Meiryo UI" panose="020B0604030504040204" pitchFamily="50" charset="-128"/>
                          <a:ea typeface="Meiryo UI" panose="020B0604030504040204" pitchFamily="50" charset="-128"/>
                          <a:cs typeface="+mn-cs"/>
                        </a:rPr>
                        <a:t>団　体　名</a:t>
                      </a:r>
                      <a:endParaRPr kumimoji="1" lang="ja-JP" sz="1400" b="0" kern="1200" dirty="0">
                        <a:solidFill>
                          <a:schemeClr val="tx1"/>
                        </a:solidFill>
                        <a:latin typeface="Meiryo UI" panose="020B0604030504040204" pitchFamily="50" charset="-128"/>
                        <a:ea typeface="Meiryo UI" panose="020B0604030504040204" pitchFamily="50" charset="-128"/>
                        <a:cs typeface="+mn-cs"/>
                      </a:endParaRPr>
                    </a:p>
                  </a:txBody>
                  <a:tcPr marL="54002" marR="5400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a:txBody>
                    <a:bodyPr/>
                    <a:lstStyle/>
                    <a:p>
                      <a:endParaRPr kumimoji="1" lang="ja-JP" altLang="en-US" sz="1400" b="0" dirty="0">
                        <a:solidFill>
                          <a:schemeClr val="tx1"/>
                        </a:solidFill>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376125915"/>
                  </a:ext>
                </a:extLst>
              </a:tr>
              <a:tr h="43200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400" b="0" kern="1200" dirty="0">
                          <a:solidFill>
                            <a:schemeClr val="tx1"/>
                          </a:solidFill>
                          <a:latin typeface="Meiryo UI" panose="020B0604030504040204" pitchFamily="50" charset="-128"/>
                          <a:ea typeface="Meiryo UI" panose="020B0604030504040204" pitchFamily="50" charset="-128"/>
                          <a:cs typeface="+mn-cs"/>
                        </a:rPr>
                        <a:t>代表者氏名</a:t>
                      </a:r>
                      <a:endParaRPr kumimoji="1" lang="ja-JP" altLang="ja-JP" sz="1400" b="0" kern="1200" dirty="0">
                        <a:solidFill>
                          <a:schemeClr val="tx1"/>
                        </a:solidFill>
                        <a:latin typeface="Meiryo UI" panose="020B0604030504040204" pitchFamily="50" charset="-128"/>
                        <a:ea typeface="Meiryo UI" panose="020B0604030504040204" pitchFamily="50" charset="-128"/>
                        <a:cs typeface="+mn-cs"/>
                      </a:endParaRPr>
                    </a:p>
                  </a:txBody>
                  <a:tcPr marL="54002" marR="5400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a:txBody>
                    <a:bodyPr/>
                    <a:lstStyle/>
                    <a:p>
                      <a:endParaRPr kumimoji="1" lang="ja-JP" altLang="en-US" sz="1400" b="0" dirty="0">
                        <a:solidFill>
                          <a:schemeClr val="tx1"/>
                        </a:solidFill>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006849093"/>
                  </a:ext>
                </a:extLst>
              </a:tr>
              <a:tr h="43200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400" b="0" kern="1200" dirty="0">
                          <a:solidFill>
                            <a:schemeClr val="tx1"/>
                          </a:solidFill>
                          <a:latin typeface="Meiryo UI" panose="020B0604030504040204" pitchFamily="50" charset="-128"/>
                          <a:ea typeface="Meiryo UI" panose="020B0604030504040204" pitchFamily="50" charset="-128"/>
                          <a:cs typeface="+mn-cs"/>
                        </a:rPr>
                        <a:t>団体所在地</a:t>
                      </a:r>
                      <a:endParaRPr kumimoji="1" lang="ja-JP" altLang="ja-JP" sz="1400" b="0" kern="1200" dirty="0">
                        <a:solidFill>
                          <a:schemeClr val="tx1"/>
                        </a:solidFill>
                        <a:latin typeface="Meiryo UI" panose="020B0604030504040204" pitchFamily="50" charset="-128"/>
                        <a:ea typeface="Meiryo UI" panose="020B0604030504040204" pitchFamily="50" charset="-128"/>
                        <a:cs typeface="+mn-cs"/>
                      </a:endParaRPr>
                    </a:p>
                  </a:txBody>
                  <a:tcPr marL="54002" marR="5400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a:txBody>
                    <a:bodyPr/>
                    <a:lstStyle/>
                    <a:p>
                      <a:endParaRPr kumimoji="1" lang="ja-JP" altLang="en-US" sz="1400" b="0" dirty="0">
                        <a:solidFill>
                          <a:schemeClr val="tx1"/>
                        </a:solidFill>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66595099"/>
                  </a:ext>
                </a:extLst>
              </a:tr>
              <a:tr h="43200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400" b="0" kern="1200" dirty="0">
                          <a:solidFill>
                            <a:schemeClr val="tx1"/>
                          </a:solidFill>
                          <a:latin typeface="Meiryo UI" panose="020B0604030504040204" pitchFamily="50" charset="-128"/>
                          <a:ea typeface="Meiryo UI" panose="020B0604030504040204" pitchFamily="50" charset="-128"/>
                          <a:cs typeface="+mn-cs"/>
                        </a:rPr>
                        <a:t>設立年月日</a:t>
                      </a:r>
                      <a:endParaRPr kumimoji="1" lang="ja-JP" sz="1400" b="0" kern="1200" dirty="0">
                        <a:solidFill>
                          <a:schemeClr val="tx1"/>
                        </a:solidFill>
                        <a:latin typeface="Meiryo UI" panose="020B0604030504040204" pitchFamily="50" charset="-128"/>
                        <a:ea typeface="Meiryo UI" panose="020B0604030504040204" pitchFamily="50" charset="-128"/>
                        <a:cs typeface="+mn-cs"/>
                      </a:endParaRPr>
                    </a:p>
                  </a:txBody>
                  <a:tcPr marL="54002" marR="5400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a:txBody>
                    <a:bodyPr/>
                    <a:lstStyle/>
                    <a:p>
                      <a:endParaRPr kumimoji="1" lang="ja-JP" altLang="en-US" sz="1400" b="0" dirty="0">
                        <a:solidFill>
                          <a:schemeClr val="tx1"/>
                        </a:solidFill>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8699826"/>
                  </a:ext>
                </a:extLst>
              </a:tr>
            </a:tbl>
          </a:graphicData>
        </a:graphic>
      </p:graphicFrame>
      <p:sp>
        <p:nvSpPr>
          <p:cNvPr id="6" name="正方形/長方形 22">
            <a:extLst>
              <a:ext uri="{FF2B5EF4-FFF2-40B4-BE49-F238E27FC236}">
                <a16:creationId xmlns:a16="http://schemas.microsoft.com/office/drawing/2014/main" id="{D448354A-8D1D-20B2-6B5C-FA971F6CAD05}"/>
              </a:ext>
            </a:extLst>
          </p:cNvPr>
          <p:cNvSpPr/>
          <p:nvPr/>
        </p:nvSpPr>
        <p:spPr>
          <a:xfrm>
            <a:off x="187599" y="3278446"/>
            <a:ext cx="8418759" cy="301108"/>
          </a:xfrm>
          <a:prstGeom prst="rect">
            <a:avLst/>
          </a:prstGeom>
        </p:spPr>
        <p:txBody>
          <a:bodyPr wrap="square">
            <a:spAutoFit/>
          </a:bodyPr>
          <a:lstStyle/>
          <a:p>
            <a:pPr>
              <a:lnSpc>
                <a:spcPts val="1800"/>
              </a:lnSpc>
            </a:pPr>
            <a:r>
              <a:rPr lang="en-US" altLang="ja-JP" sz="1400" dirty="0">
                <a:solidFill>
                  <a:srgbClr val="FF0000"/>
                </a:solidFill>
                <a:latin typeface="Meiryo UI" panose="020B0604030504040204" pitchFamily="50" charset="-128"/>
                <a:ea typeface="Meiryo UI" panose="020B0604030504040204" pitchFamily="50" charset="-128"/>
              </a:rPr>
              <a:t>※</a:t>
            </a:r>
            <a:r>
              <a:rPr lang="ja-JP" altLang="en-US" sz="1400" dirty="0">
                <a:solidFill>
                  <a:srgbClr val="FF0000"/>
                </a:solidFill>
                <a:latin typeface="Meiryo UI" panose="020B0604030504040204" pitchFamily="50" charset="-128"/>
                <a:ea typeface="Meiryo UI" panose="020B0604030504040204" pitchFamily="50" charset="-128"/>
              </a:rPr>
              <a:t>事業計画書で自主事業を提案する場合は、「様式第</a:t>
            </a:r>
            <a:r>
              <a:rPr lang="en-US" altLang="ja-JP" sz="1400" dirty="0">
                <a:solidFill>
                  <a:srgbClr val="FF0000"/>
                </a:solidFill>
                <a:latin typeface="Meiryo UI" panose="020B0604030504040204" pitchFamily="50" charset="-128"/>
                <a:ea typeface="Meiryo UI" panose="020B0604030504040204" pitchFamily="50" charset="-128"/>
              </a:rPr>
              <a:t>2</a:t>
            </a:r>
            <a:r>
              <a:rPr lang="ja-JP" altLang="en-US" sz="1400" dirty="0">
                <a:solidFill>
                  <a:srgbClr val="FF0000"/>
                </a:solidFill>
                <a:latin typeface="Meiryo UI" panose="020B0604030504040204" pitchFamily="50" charset="-128"/>
                <a:ea typeface="Meiryo UI" panose="020B0604030504040204" pitchFamily="50" charset="-128"/>
              </a:rPr>
              <a:t>号別紙　自主事業計画書」もご提出ください。</a:t>
            </a:r>
            <a:endParaRPr lang="en-US" altLang="ja-JP" sz="1400" dirty="0">
              <a:solidFill>
                <a:srgbClr val="FF0000"/>
              </a:solidFill>
              <a:latin typeface="Meiryo UI" panose="020B0604030504040204" pitchFamily="50" charset="-128"/>
              <a:ea typeface="Meiryo UI" panose="020B0604030504040204" pitchFamily="50" charset="-128"/>
            </a:endParaRPr>
          </a:p>
        </p:txBody>
      </p:sp>
      <p:sp>
        <p:nvSpPr>
          <p:cNvPr id="7" name="正方形/長方形 22">
            <a:extLst>
              <a:ext uri="{FF2B5EF4-FFF2-40B4-BE49-F238E27FC236}">
                <a16:creationId xmlns:a16="http://schemas.microsoft.com/office/drawing/2014/main" id="{1D263ACE-F65F-E979-D33A-D05D07332E94}"/>
              </a:ext>
            </a:extLst>
          </p:cNvPr>
          <p:cNvSpPr/>
          <p:nvPr/>
        </p:nvSpPr>
        <p:spPr>
          <a:xfrm>
            <a:off x="187600" y="3640107"/>
            <a:ext cx="8776888" cy="3071097"/>
          </a:xfrm>
          <a:prstGeom prst="rect">
            <a:avLst/>
          </a:prstGeom>
          <a:ln>
            <a:solidFill>
              <a:schemeClr val="tx1"/>
            </a:solidFill>
          </a:ln>
        </p:spPr>
        <p:txBody>
          <a:bodyPr wrap="square">
            <a:spAutoFit/>
          </a:bodyPr>
          <a:lstStyle/>
          <a:p>
            <a:pPr>
              <a:lnSpc>
                <a:spcPts val="1800"/>
              </a:lnSpc>
            </a:pPr>
            <a:r>
              <a:rPr lang="en-US" altLang="ja-JP" sz="1400" dirty="0">
                <a:latin typeface="Meiryo UI" panose="020B0604030504040204" pitchFamily="50" charset="-128"/>
                <a:ea typeface="Meiryo UI" panose="020B0604030504040204" pitchFamily="50" charset="-128"/>
              </a:rPr>
              <a:t>【</a:t>
            </a:r>
            <a:r>
              <a:rPr lang="ja-JP" altLang="en-US" sz="1400" dirty="0">
                <a:latin typeface="Meiryo UI" panose="020B0604030504040204" pitchFamily="50" charset="-128"/>
                <a:ea typeface="Meiryo UI" panose="020B0604030504040204" pitchFamily="50" charset="-128"/>
              </a:rPr>
              <a:t>事業計画書の記載要件</a:t>
            </a:r>
            <a:r>
              <a:rPr lang="en-US" altLang="ja-JP" sz="1400" dirty="0">
                <a:latin typeface="Meiryo UI" panose="020B0604030504040204" pitchFamily="50" charset="-128"/>
                <a:ea typeface="Meiryo UI" panose="020B0604030504040204" pitchFamily="50" charset="-128"/>
              </a:rPr>
              <a:t>】</a:t>
            </a:r>
          </a:p>
          <a:p>
            <a:pPr>
              <a:lnSpc>
                <a:spcPts val="1800"/>
              </a:lnSpc>
            </a:pPr>
            <a:r>
              <a:rPr lang="ja-JP" altLang="en-US" sz="1400" dirty="0">
                <a:latin typeface="Meiryo UI" panose="020B0604030504040204" pitchFamily="50" charset="-128"/>
                <a:ea typeface="Meiryo UI" panose="020B0604030504040204" pitchFamily="50" charset="-128"/>
              </a:rPr>
              <a:t>　１．文字数について</a:t>
            </a:r>
            <a:endParaRPr lang="en-US" altLang="ja-JP" sz="1400" dirty="0">
              <a:latin typeface="Meiryo UI" panose="020B0604030504040204" pitchFamily="50" charset="-128"/>
              <a:ea typeface="Meiryo UI" panose="020B0604030504040204" pitchFamily="50" charset="-128"/>
            </a:endParaRPr>
          </a:p>
          <a:p>
            <a:pPr>
              <a:lnSpc>
                <a:spcPts val="1800"/>
              </a:lnSpc>
            </a:pPr>
            <a:r>
              <a:rPr lang="ja-JP" altLang="en-US" sz="1400" dirty="0">
                <a:latin typeface="Meiryo UI" panose="020B0604030504040204" pitchFamily="50" charset="-128"/>
                <a:ea typeface="Meiryo UI" panose="020B0604030504040204" pitchFamily="50" charset="-128"/>
              </a:rPr>
              <a:t>　　・　各設問に対する提案は、</a:t>
            </a:r>
            <a:r>
              <a:rPr lang="ja-JP" altLang="en-US" sz="1400" b="1" dirty="0">
                <a:latin typeface="Meiryo UI" panose="020B0604030504040204" pitchFamily="50" charset="-128"/>
                <a:ea typeface="Meiryo UI" panose="020B0604030504040204" pitchFamily="50" charset="-128"/>
              </a:rPr>
              <a:t>指定の文字数以内</a:t>
            </a:r>
            <a:r>
              <a:rPr lang="ja-JP" altLang="en-US" sz="1400" dirty="0">
                <a:latin typeface="Meiryo UI" panose="020B0604030504040204" pitchFamily="50" charset="-128"/>
                <a:ea typeface="Meiryo UI" panose="020B0604030504040204" pitchFamily="50" charset="-128"/>
              </a:rPr>
              <a:t>で記述してください。</a:t>
            </a:r>
          </a:p>
          <a:p>
            <a:pPr>
              <a:lnSpc>
                <a:spcPts val="1800"/>
              </a:lnSpc>
            </a:pPr>
            <a:r>
              <a:rPr lang="ja-JP" altLang="en-US" sz="1400" dirty="0">
                <a:latin typeface="Meiryo UI" panose="020B0604030504040204" pitchFamily="50" charset="-128"/>
                <a:ea typeface="Meiryo UI" panose="020B0604030504040204" pitchFamily="50" charset="-128"/>
              </a:rPr>
              <a:t>　　・　文字数制限を超過した場合は、</a:t>
            </a:r>
            <a:r>
              <a:rPr lang="ja-JP" altLang="en-US" sz="1400" b="1" dirty="0">
                <a:latin typeface="Meiryo UI" panose="020B0604030504040204" pitchFamily="50" charset="-128"/>
                <a:ea typeface="Meiryo UI" panose="020B0604030504040204" pitchFamily="50" charset="-128"/>
              </a:rPr>
              <a:t>減点の対象</a:t>
            </a:r>
            <a:r>
              <a:rPr lang="ja-JP" altLang="en-US" sz="1400" dirty="0">
                <a:latin typeface="Meiryo UI" panose="020B0604030504040204" pitchFamily="50" charset="-128"/>
                <a:ea typeface="Meiryo UI" panose="020B0604030504040204" pitchFamily="50" charset="-128"/>
              </a:rPr>
              <a:t>となります。</a:t>
            </a:r>
          </a:p>
          <a:p>
            <a:pPr>
              <a:lnSpc>
                <a:spcPts val="1800"/>
              </a:lnSpc>
            </a:pPr>
            <a:endParaRPr lang="ja-JP" altLang="en-US" sz="1400" dirty="0">
              <a:latin typeface="Meiryo UI" panose="020B0604030504040204" pitchFamily="50" charset="-128"/>
              <a:ea typeface="Meiryo UI" panose="020B0604030504040204" pitchFamily="50" charset="-128"/>
            </a:endParaRPr>
          </a:p>
          <a:p>
            <a:pPr>
              <a:lnSpc>
                <a:spcPts val="1800"/>
              </a:lnSpc>
            </a:pPr>
            <a:r>
              <a:rPr lang="ja-JP" altLang="en-US" sz="1400" dirty="0">
                <a:latin typeface="Meiryo UI" panose="020B0604030504040204" pitchFamily="50" charset="-128"/>
                <a:ea typeface="Meiryo UI" panose="020B0604030504040204" pitchFamily="50" charset="-128"/>
              </a:rPr>
              <a:t>　２．図表・写真</a:t>
            </a:r>
          </a:p>
          <a:p>
            <a:pPr>
              <a:lnSpc>
                <a:spcPts val="1800"/>
              </a:lnSpc>
            </a:pPr>
            <a:r>
              <a:rPr lang="ja-JP" altLang="en-US" sz="1400" dirty="0">
                <a:latin typeface="Meiryo UI" panose="020B0604030504040204" pitchFamily="50" charset="-128"/>
                <a:ea typeface="Meiryo UI" panose="020B0604030504040204" pitchFamily="50" charset="-128"/>
              </a:rPr>
              <a:t>　　・　記述内容の補足として、図、表、写真等を使用することは可能です。</a:t>
            </a:r>
            <a:endParaRPr lang="en-US" altLang="ja-JP" sz="1400" dirty="0">
              <a:latin typeface="Meiryo UI" panose="020B0604030504040204" pitchFamily="50" charset="-128"/>
              <a:ea typeface="Meiryo UI" panose="020B0604030504040204" pitchFamily="50" charset="-128"/>
            </a:endParaRPr>
          </a:p>
          <a:p>
            <a:pPr>
              <a:lnSpc>
                <a:spcPts val="1800"/>
              </a:lnSpc>
            </a:pPr>
            <a:r>
              <a:rPr lang="ja-JP" altLang="en-US" sz="1400" dirty="0">
                <a:latin typeface="Meiryo UI" panose="020B0604030504040204" pitchFamily="50" charset="-128"/>
                <a:ea typeface="Meiryo UI" panose="020B0604030504040204" pitchFamily="50" charset="-128"/>
              </a:rPr>
              <a:t>　　　　ただし、これらは</a:t>
            </a:r>
            <a:r>
              <a:rPr lang="ja-JP" altLang="en-US" sz="1400" b="1" dirty="0">
                <a:latin typeface="Meiryo UI" panose="020B0604030504040204" pitchFamily="50" charset="-128"/>
                <a:ea typeface="Meiryo UI" panose="020B0604030504040204" pitchFamily="50" charset="-128"/>
              </a:rPr>
              <a:t>参考資料扱い</a:t>
            </a:r>
            <a:r>
              <a:rPr lang="ja-JP" altLang="en-US" sz="1400" dirty="0">
                <a:latin typeface="Meiryo UI" panose="020B0604030504040204" pitchFamily="50" charset="-128"/>
                <a:ea typeface="Meiryo UI" panose="020B0604030504040204" pitchFamily="50" charset="-128"/>
              </a:rPr>
              <a:t>となり、</a:t>
            </a:r>
            <a:r>
              <a:rPr lang="ja-JP" altLang="en-US" sz="1400" b="1" dirty="0">
                <a:latin typeface="Meiryo UI" panose="020B0604030504040204" pitchFamily="50" charset="-128"/>
                <a:ea typeface="Meiryo UI" panose="020B0604030504040204" pitchFamily="50" charset="-128"/>
              </a:rPr>
              <a:t>評価の対象とはなりません</a:t>
            </a:r>
            <a:r>
              <a:rPr lang="ja-JP" altLang="en-US" sz="1400" dirty="0">
                <a:latin typeface="Meiryo UI" panose="020B0604030504040204" pitchFamily="50" charset="-128"/>
                <a:ea typeface="Meiryo UI" panose="020B0604030504040204" pitchFamily="50" charset="-128"/>
              </a:rPr>
              <a:t>。</a:t>
            </a:r>
            <a:endParaRPr lang="en-US" altLang="ja-JP" sz="1400" dirty="0">
              <a:latin typeface="Meiryo UI" panose="020B0604030504040204" pitchFamily="50" charset="-128"/>
              <a:ea typeface="Meiryo UI" panose="020B0604030504040204" pitchFamily="50" charset="-128"/>
            </a:endParaRPr>
          </a:p>
          <a:p>
            <a:pPr>
              <a:lnSpc>
                <a:spcPts val="1800"/>
              </a:lnSpc>
            </a:pPr>
            <a:r>
              <a:rPr lang="ja-JP" altLang="en-US" sz="1400" dirty="0">
                <a:latin typeface="Meiryo UI" panose="020B0604030504040204" pitchFamily="50" charset="-128"/>
                <a:ea typeface="Meiryo UI" panose="020B0604030504040204" pitchFamily="50" charset="-128"/>
              </a:rPr>
              <a:t>　　　　そのため、図、表、写真等、またそれらへの注釈に含まれる文字は</a:t>
            </a:r>
            <a:r>
              <a:rPr lang="ja-JP" altLang="en-US" sz="1400" b="1" dirty="0">
                <a:latin typeface="Meiryo UI" panose="020B0604030504040204" pitchFamily="50" charset="-128"/>
                <a:ea typeface="Meiryo UI" panose="020B0604030504040204" pitchFamily="50" charset="-128"/>
              </a:rPr>
              <a:t>文字数にカウントされません</a:t>
            </a:r>
            <a:r>
              <a:rPr lang="ja-JP" altLang="en-US" sz="1400" dirty="0">
                <a:latin typeface="Meiryo UI" panose="020B0604030504040204" pitchFamily="50" charset="-128"/>
                <a:ea typeface="Meiryo UI" panose="020B0604030504040204" pitchFamily="50" charset="-128"/>
              </a:rPr>
              <a:t>。</a:t>
            </a:r>
          </a:p>
          <a:p>
            <a:pPr>
              <a:lnSpc>
                <a:spcPts val="1800"/>
              </a:lnSpc>
            </a:pPr>
            <a:endParaRPr lang="ja-JP" altLang="en-US" sz="1400" dirty="0">
              <a:latin typeface="Meiryo UI" panose="020B0604030504040204" pitchFamily="50" charset="-128"/>
              <a:ea typeface="Meiryo UI" panose="020B0604030504040204" pitchFamily="50" charset="-128"/>
            </a:endParaRPr>
          </a:p>
          <a:p>
            <a:pPr>
              <a:lnSpc>
                <a:spcPts val="1800"/>
              </a:lnSpc>
            </a:pPr>
            <a:r>
              <a:rPr lang="ja-JP" altLang="en-US" sz="1400" dirty="0">
                <a:latin typeface="Meiryo UI" panose="020B0604030504040204" pitchFamily="50" charset="-128"/>
                <a:ea typeface="Meiryo UI" panose="020B0604030504040204" pitchFamily="50" charset="-128"/>
              </a:rPr>
              <a:t>　３．評価対象となる図表</a:t>
            </a:r>
          </a:p>
          <a:p>
            <a:pPr>
              <a:lnSpc>
                <a:spcPts val="1800"/>
              </a:lnSpc>
            </a:pPr>
            <a:r>
              <a:rPr lang="ja-JP" altLang="en-US" sz="1400" dirty="0">
                <a:latin typeface="Meiryo UI" panose="020B0604030504040204" pitchFamily="50" charset="-128"/>
                <a:ea typeface="Meiryo UI" panose="020B0604030504040204" pitchFamily="50" charset="-128"/>
              </a:rPr>
              <a:t>　　・　事業計画書</a:t>
            </a:r>
            <a:r>
              <a:rPr lang="en-US" altLang="ja-JP" sz="1400" dirty="0">
                <a:latin typeface="Meiryo UI" panose="020B0604030504040204" pitchFamily="50" charset="-128"/>
                <a:ea typeface="Meiryo UI" panose="020B0604030504040204" pitchFamily="50" charset="-128"/>
              </a:rPr>
              <a:t>2</a:t>
            </a:r>
            <a:r>
              <a:rPr lang="ja-JP" altLang="en-US" sz="1400" dirty="0">
                <a:latin typeface="Meiryo UI" panose="020B0604030504040204" pitchFamily="50" charset="-128"/>
                <a:ea typeface="Meiryo UI" panose="020B0604030504040204" pitchFamily="50" charset="-128"/>
              </a:rPr>
              <a:t>ページ目のみ、組織図・職員ローテーション説明用の図表等を</a:t>
            </a:r>
            <a:r>
              <a:rPr lang="ja-JP" altLang="en-US" sz="1400" b="1" dirty="0">
                <a:latin typeface="Meiryo UI" panose="020B0604030504040204" pitchFamily="50" charset="-128"/>
                <a:ea typeface="Meiryo UI" panose="020B0604030504040204" pitchFamily="50" charset="-128"/>
              </a:rPr>
              <a:t>評価の対象とします。</a:t>
            </a:r>
            <a:endParaRPr lang="en-US" altLang="ja-JP" sz="1400" b="1" dirty="0">
              <a:latin typeface="Meiryo UI" panose="020B0604030504040204" pitchFamily="50" charset="-128"/>
              <a:ea typeface="Meiryo UI" panose="020B0604030504040204" pitchFamily="50" charset="-128"/>
            </a:endParaRPr>
          </a:p>
          <a:p>
            <a:pPr>
              <a:lnSpc>
                <a:spcPts val="1800"/>
              </a:lnSpc>
            </a:pPr>
            <a:r>
              <a:rPr lang="ja-JP" altLang="en-US" sz="1400" b="1" dirty="0">
                <a:latin typeface="Meiryo UI" panose="020B0604030504040204" pitchFamily="50" charset="-128"/>
                <a:ea typeface="Meiryo UI" panose="020B0604030504040204" pitchFamily="50" charset="-128"/>
              </a:rPr>
              <a:t>　　　　</a:t>
            </a:r>
            <a:r>
              <a:rPr lang="ja-JP" altLang="en-US" sz="1400" dirty="0">
                <a:latin typeface="Meiryo UI" panose="020B0604030504040204" pitchFamily="50" charset="-128"/>
                <a:ea typeface="Meiryo UI" panose="020B0604030504040204" pitchFamily="50" charset="-128"/>
              </a:rPr>
              <a:t>これらに含まれる文字は、</a:t>
            </a:r>
            <a:r>
              <a:rPr lang="ja-JP" altLang="en-US" sz="1400" b="1" dirty="0">
                <a:latin typeface="Meiryo UI" panose="020B0604030504040204" pitchFamily="50" charset="-128"/>
                <a:ea typeface="Meiryo UI" panose="020B0604030504040204" pitchFamily="50" charset="-128"/>
              </a:rPr>
              <a:t>文字数にカウントされません</a:t>
            </a:r>
            <a:r>
              <a:rPr lang="ja-JP" altLang="en-US" sz="1400" dirty="0">
                <a:latin typeface="Meiryo UI" panose="020B0604030504040204" pitchFamily="50" charset="-128"/>
                <a:ea typeface="Meiryo UI" panose="020B0604030504040204" pitchFamily="50" charset="-128"/>
              </a:rPr>
              <a:t>。</a:t>
            </a:r>
            <a:endParaRPr lang="en-US" altLang="ja-JP" sz="1400"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94954729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6" name="Rectangle 66"/>
          <p:cNvSpPr>
            <a:spLocks noChangeArrowheads="1"/>
          </p:cNvSpPr>
          <p:nvPr/>
        </p:nvSpPr>
        <p:spPr>
          <a:xfrm>
            <a:off x="259081" y="680198"/>
            <a:ext cx="8625838" cy="6112622"/>
          </a:xfrm>
          <a:prstGeom prst="rect">
            <a:avLst/>
          </a:prstGeom>
          <a:noFill/>
          <a:ln w="19050">
            <a:solidFill>
              <a:schemeClr val="bg1">
                <a:lumMod val="50000"/>
              </a:schemeClr>
            </a:solidFill>
            <a:miter lim="800000"/>
            <a:headEnd/>
            <a:tailEnd/>
          </a:ln>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en-US" sz="1600" dirty="0">
              <a:solidFill>
                <a:srgbClr val="0070C0"/>
              </a:solidFill>
              <a:latin typeface="Meiryo UI" panose="020B0604030504040204" pitchFamily="50" charset="-128"/>
              <a:ea typeface="Meiryo UI" panose="020B0604030504040204" pitchFamily="50" charset="-128"/>
            </a:endParaRPr>
          </a:p>
        </p:txBody>
      </p:sp>
      <p:sp>
        <p:nvSpPr>
          <p:cNvPr id="1257" name="Rectangle 67"/>
          <p:cNvSpPr>
            <a:spLocks noChangeArrowheads="1"/>
          </p:cNvSpPr>
          <p:nvPr/>
        </p:nvSpPr>
        <p:spPr>
          <a:xfrm>
            <a:off x="0" y="0"/>
            <a:ext cx="9144000" cy="573088"/>
          </a:xfrm>
          <a:prstGeom prst="rect">
            <a:avLst/>
          </a:prstGeom>
          <a:solidFill>
            <a:srgbClr val="3B8964"/>
          </a:solidFill>
          <a:ln>
            <a:noFill/>
          </a:ln>
        </p:spPr>
        <p:txBody>
          <a:bodyPr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1800" b="1" dirty="0">
                <a:solidFill>
                  <a:schemeClr val="bg1"/>
                </a:solidFill>
                <a:latin typeface="Meiryo UI" panose="020B0604030504040204" pitchFamily="50" charset="-128"/>
                <a:ea typeface="Meiryo UI" panose="020B0604030504040204" pitchFamily="50" charset="-128"/>
              </a:rPr>
              <a:t>事業計画書</a:t>
            </a:r>
            <a:endParaRPr lang="ja-JP" altLang="en-US" sz="1400" b="1" dirty="0">
              <a:solidFill>
                <a:schemeClr val="bg1"/>
              </a:solidFill>
              <a:latin typeface="Meiryo UI" panose="020B0604030504040204" pitchFamily="50" charset="-128"/>
              <a:ea typeface="Meiryo UI" panose="020B0604030504040204" pitchFamily="50" charset="-128"/>
            </a:endParaRPr>
          </a:p>
        </p:txBody>
      </p:sp>
      <p:sp>
        <p:nvSpPr>
          <p:cNvPr id="1259" name="正方形/長方形 18"/>
          <p:cNvSpPr/>
          <p:nvPr/>
        </p:nvSpPr>
        <p:spPr>
          <a:xfrm>
            <a:off x="66892" y="2513389"/>
            <a:ext cx="1418768" cy="621709"/>
          </a:xfrm>
          <a:prstGeom prst="rect">
            <a:avLst/>
          </a:prstGeom>
          <a:noFill/>
          <a:ln w="12700">
            <a:no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altLang="ja-JP" sz="1400" dirty="0">
              <a:solidFill>
                <a:sysClr val="windowText" lastClr="000000"/>
              </a:solidFill>
              <a:ea typeface="Meiryo UI" panose="020B0604030504040204" pitchFamily="50" charset="-128"/>
            </a:endParaRPr>
          </a:p>
        </p:txBody>
      </p:sp>
      <p:sp>
        <p:nvSpPr>
          <p:cNvPr id="1260" name="正方形/長方形 22"/>
          <p:cNvSpPr/>
          <p:nvPr/>
        </p:nvSpPr>
        <p:spPr>
          <a:xfrm>
            <a:off x="362620" y="885251"/>
            <a:ext cx="8418759" cy="2169825"/>
          </a:xfrm>
          <a:prstGeom prst="rect">
            <a:avLst/>
          </a:prstGeom>
        </p:spPr>
        <p:txBody>
          <a:bodyPr wrap="square">
            <a:spAutoFit/>
          </a:bodyPr>
          <a:lstStyle/>
          <a:p>
            <a:pPr>
              <a:lnSpc>
                <a:spcPts val="1800"/>
              </a:lnSpc>
            </a:pPr>
            <a:r>
              <a:rPr lang="ja-JP" altLang="en-US" sz="1400" b="1" dirty="0">
                <a:latin typeface="Meiryo UI" panose="020B0604030504040204" pitchFamily="50" charset="-128"/>
                <a:ea typeface="Meiryo UI" panose="020B0604030504040204" pitchFamily="50" charset="-128"/>
              </a:rPr>
              <a:t>１．本施設の管理運営体制について指揮命令系統が分かる組織図を各業務の配置人数と共に示してください。</a:t>
            </a:r>
            <a:endParaRPr lang="en-US" altLang="ja-JP" sz="1400" b="1" dirty="0">
              <a:latin typeface="Meiryo UI" panose="020B0604030504040204" pitchFamily="50" charset="-128"/>
              <a:ea typeface="Meiryo UI" panose="020B0604030504040204" pitchFamily="50" charset="-128"/>
            </a:endParaRPr>
          </a:p>
          <a:p>
            <a:pPr>
              <a:lnSpc>
                <a:spcPts val="1800"/>
              </a:lnSpc>
            </a:pPr>
            <a:r>
              <a:rPr lang="ja-JP" altLang="en-US" sz="1400" b="1" dirty="0">
                <a:latin typeface="Meiryo UI" panose="020B0604030504040204" pitchFamily="50" charset="-128"/>
                <a:ea typeface="Meiryo UI" panose="020B0604030504040204" pitchFamily="50" charset="-128"/>
              </a:rPr>
              <a:t>　　　また、職員ローテーションの考え方を</a:t>
            </a:r>
            <a:r>
              <a:rPr lang="en-US" altLang="ja-JP" sz="1400" b="1" dirty="0">
                <a:latin typeface="Meiryo UI" panose="020B0604030504040204" pitchFamily="50" charset="-128"/>
                <a:ea typeface="Meiryo UI" panose="020B0604030504040204" pitchFamily="50" charset="-128"/>
              </a:rPr>
              <a:t>400</a:t>
            </a:r>
            <a:r>
              <a:rPr lang="ja-JP" altLang="en-US" sz="1400" b="1" dirty="0">
                <a:latin typeface="Meiryo UI" panose="020B0604030504040204" pitchFamily="50" charset="-128"/>
                <a:ea typeface="Meiryo UI" panose="020B0604030504040204" pitchFamily="50" charset="-128"/>
              </a:rPr>
              <a:t>字以内で述べてください。</a:t>
            </a:r>
            <a:endParaRPr lang="en-US" altLang="ja-JP" sz="1400" b="1" dirty="0">
              <a:latin typeface="Meiryo UI" panose="020B0604030504040204" pitchFamily="50" charset="-128"/>
              <a:ea typeface="Meiryo UI" panose="020B0604030504040204" pitchFamily="50" charset="-128"/>
            </a:endParaRPr>
          </a:p>
          <a:p>
            <a:pPr>
              <a:lnSpc>
                <a:spcPts val="1800"/>
              </a:lnSpc>
            </a:pPr>
            <a:endParaRPr lang="en-US" altLang="ja-JP" sz="1400" i="1" dirty="0">
              <a:solidFill>
                <a:srgbClr val="FF0000"/>
              </a:solidFill>
              <a:latin typeface="Meiryo UI" panose="020B0604030504040204" pitchFamily="50" charset="-128"/>
              <a:ea typeface="Meiryo UI" panose="020B0604030504040204" pitchFamily="50" charset="-128"/>
            </a:endParaRPr>
          </a:p>
          <a:p>
            <a:pPr>
              <a:lnSpc>
                <a:spcPts val="1800"/>
              </a:lnSpc>
            </a:pPr>
            <a:endParaRPr lang="en-US" altLang="ja-JP" sz="1400" i="1" dirty="0">
              <a:solidFill>
                <a:srgbClr val="FF0000"/>
              </a:solidFill>
              <a:latin typeface="Meiryo UI" panose="020B0604030504040204" pitchFamily="50" charset="-128"/>
              <a:ea typeface="Meiryo UI" panose="020B0604030504040204" pitchFamily="50" charset="-128"/>
            </a:endParaRPr>
          </a:p>
          <a:p>
            <a:pPr>
              <a:lnSpc>
                <a:spcPts val="1800"/>
              </a:lnSpc>
            </a:pPr>
            <a:endParaRPr lang="en-US" altLang="ja-JP" sz="1400" i="1" dirty="0">
              <a:solidFill>
                <a:srgbClr val="FF0000"/>
              </a:solidFill>
              <a:latin typeface="Meiryo UI" panose="020B0604030504040204" pitchFamily="50" charset="-128"/>
              <a:ea typeface="Meiryo UI" panose="020B0604030504040204" pitchFamily="50" charset="-128"/>
            </a:endParaRPr>
          </a:p>
          <a:p>
            <a:pPr>
              <a:lnSpc>
                <a:spcPts val="1800"/>
              </a:lnSpc>
            </a:pPr>
            <a:endParaRPr lang="en-US" altLang="ja-JP" sz="1400" i="1" dirty="0">
              <a:solidFill>
                <a:srgbClr val="FF0000"/>
              </a:solidFill>
              <a:latin typeface="Meiryo UI" panose="020B0604030504040204" pitchFamily="50" charset="-128"/>
              <a:ea typeface="Meiryo UI" panose="020B0604030504040204" pitchFamily="50" charset="-128"/>
            </a:endParaRPr>
          </a:p>
          <a:p>
            <a:pPr>
              <a:lnSpc>
                <a:spcPts val="1800"/>
              </a:lnSpc>
            </a:pPr>
            <a:endParaRPr lang="en-US" altLang="ja-JP" sz="1400" i="1" dirty="0">
              <a:solidFill>
                <a:srgbClr val="FF0000"/>
              </a:solidFill>
              <a:latin typeface="Meiryo UI" panose="020B0604030504040204" pitchFamily="50" charset="-128"/>
              <a:ea typeface="Meiryo UI" panose="020B0604030504040204" pitchFamily="50" charset="-128"/>
            </a:endParaRPr>
          </a:p>
          <a:p>
            <a:pPr>
              <a:lnSpc>
                <a:spcPts val="1800"/>
              </a:lnSpc>
            </a:pPr>
            <a:endParaRPr lang="en-US" altLang="ja-JP" sz="1400" i="1" dirty="0">
              <a:solidFill>
                <a:srgbClr val="FF0000"/>
              </a:solidFill>
              <a:latin typeface="Meiryo UI" panose="020B0604030504040204" pitchFamily="50" charset="-128"/>
              <a:ea typeface="Meiryo UI" panose="020B0604030504040204" pitchFamily="50" charset="-128"/>
            </a:endParaRPr>
          </a:p>
          <a:p>
            <a:pPr>
              <a:lnSpc>
                <a:spcPts val="1800"/>
              </a:lnSpc>
            </a:pPr>
            <a:endParaRPr lang="en-US" altLang="ja-JP" sz="1400" i="1" dirty="0">
              <a:solidFill>
                <a:srgbClr val="FF0000"/>
              </a:solidFill>
              <a:latin typeface="Meiryo UI" panose="020B0604030504040204" pitchFamily="50" charset="-128"/>
              <a:ea typeface="Meiryo UI" panose="020B0604030504040204" pitchFamily="50" charset="-128"/>
            </a:endParaRPr>
          </a:p>
        </p:txBody>
      </p:sp>
      <p:sp>
        <p:nvSpPr>
          <p:cNvPr id="2" name="スライド番号プレースホルダー 1">
            <a:extLst>
              <a:ext uri="{FF2B5EF4-FFF2-40B4-BE49-F238E27FC236}">
                <a16:creationId xmlns:a16="http://schemas.microsoft.com/office/drawing/2014/main" id="{8D1DD8CF-BA12-4637-8C5D-EE3C29ABA1A0}"/>
              </a:ext>
            </a:extLst>
          </p:cNvPr>
          <p:cNvSpPr>
            <a:spLocks noGrp="1"/>
          </p:cNvSpPr>
          <p:nvPr>
            <p:ph type="sldNum" sz="quarter" idx="12"/>
          </p:nvPr>
        </p:nvSpPr>
        <p:spPr/>
        <p:txBody>
          <a:bodyPr/>
          <a:lstStyle/>
          <a:p>
            <a:pPr>
              <a:defRPr/>
            </a:pPr>
            <a:fld id="{ED70751B-34C4-41F7-9A42-B8AF8614956A}" type="slidenum">
              <a:rPr lang="en-US" altLang="ja-JP" smtClean="0">
                <a:latin typeface="Meiryo UI" panose="020B0604030504040204" pitchFamily="50" charset="-128"/>
                <a:ea typeface="Meiryo UI" panose="020B0604030504040204" pitchFamily="50" charset="-128"/>
              </a:rPr>
              <a:pPr>
                <a:defRPr/>
              </a:pPr>
              <a:t>2</a:t>
            </a:fld>
            <a:endParaRPr lang="en-US" altLang="ja-JP" dirty="0">
              <a:latin typeface="Meiryo UI" panose="020B0604030504040204" pitchFamily="50" charset="-128"/>
              <a:ea typeface="Meiryo UI" panose="020B0604030504040204" pitchFamily="50" charset="-128"/>
            </a:endParaRPr>
          </a:p>
        </p:txBody>
      </p:sp>
      <p:sp>
        <p:nvSpPr>
          <p:cNvPr id="7" name="正方形/長方形 22"/>
          <p:cNvSpPr/>
          <p:nvPr/>
        </p:nvSpPr>
        <p:spPr>
          <a:xfrm>
            <a:off x="395274" y="4140083"/>
            <a:ext cx="8418759" cy="2169825"/>
          </a:xfrm>
          <a:prstGeom prst="rect">
            <a:avLst/>
          </a:prstGeom>
        </p:spPr>
        <p:txBody>
          <a:bodyPr wrap="square">
            <a:spAutoFit/>
          </a:bodyPr>
          <a:lstStyle/>
          <a:p>
            <a:pPr>
              <a:lnSpc>
                <a:spcPts val="1800"/>
              </a:lnSpc>
            </a:pPr>
            <a:r>
              <a:rPr lang="ja-JP" altLang="en-US" sz="1400" b="1" dirty="0">
                <a:latin typeface="Meiryo UI" panose="020B0604030504040204" pitchFamily="50" charset="-128"/>
                <a:ea typeface="Meiryo UI" panose="020B0604030504040204" pitchFamily="50" charset="-128"/>
              </a:rPr>
              <a:t>２．本施設の管理運営に応募した理由や本施設の管理運営を行うにあたっての取組方針を</a:t>
            </a:r>
            <a:r>
              <a:rPr lang="en-US" altLang="ja-JP" sz="1400" b="1" dirty="0">
                <a:latin typeface="Meiryo UI" panose="020B0604030504040204" pitchFamily="50" charset="-128"/>
                <a:ea typeface="Meiryo UI" panose="020B0604030504040204" pitchFamily="50" charset="-128"/>
              </a:rPr>
              <a:t>400</a:t>
            </a:r>
            <a:r>
              <a:rPr lang="ja-JP" altLang="en-US" sz="1400" b="1" dirty="0">
                <a:latin typeface="Meiryo UI" panose="020B0604030504040204" pitchFamily="50" charset="-128"/>
                <a:ea typeface="Meiryo UI" panose="020B0604030504040204" pitchFamily="50" charset="-128"/>
              </a:rPr>
              <a:t>字以内で</a:t>
            </a:r>
            <a:endParaRPr lang="en-US" altLang="ja-JP" sz="1400" b="1" dirty="0">
              <a:latin typeface="Meiryo UI" panose="020B0604030504040204" pitchFamily="50" charset="-128"/>
              <a:ea typeface="Meiryo UI" panose="020B0604030504040204" pitchFamily="50" charset="-128"/>
            </a:endParaRPr>
          </a:p>
          <a:p>
            <a:pPr>
              <a:lnSpc>
                <a:spcPts val="1800"/>
              </a:lnSpc>
            </a:pPr>
            <a:r>
              <a:rPr lang="ja-JP" altLang="en-US" sz="1400" b="1" dirty="0">
                <a:latin typeface="Meiryo UI" panose="020B0604030504040204" pitchFamily="50" charset="-128"/>
                <a:ea typeface="Meiryo UI" panose="020B0604030504040204" pitchFamily="50" charset="-128"/>
              </a:rPr>
              <a:t>　　　述べてください。</a:t>
            </a:r>
            <a:endParaRPr lang="en-US" altLang="ja-JP" sz="1400" b="1" dirty="0">
              <a:latin typeface="Meiryo UI" panose="020B0604030504040204" pitchFamily="50" charset="-128"/>
              <a:ea typeface="Meiryo UI" panose="020B0604030504040204" pitchFamily="50" charset="-128"/>
            </a:endParaRPr>
          </a:p>
          <a:p>
            <a:pPr>
              <a:lnSpc>
                <a:spcPts val="1800"/>
              </a:lnSpc>
            </a:pPr>
            <a:endParaRPr lang="en-US" altLang="ja-JP" sz="1400" i="1" dirty="0">
              <a:solidFill>
                <a:srgbClr val="FF0000"/>
              </a:solidFill>
              <a:latin typeface="Meiryo UI" panose="020B0604030504040204" pitchFamily="50" charset="-128"/>
              <a:ea typeface="Meiryo UI" panose="020B0604030504040204" pitchFamily="50" charset="-128"/>
            </a:endParaRPr>
          </a:p>
          <a:p>
            <a:pPr>
              <a:lnSpc>
                <a:spcPts val="1800"/>
              </a:lnSpc>
            </a:pPr>
            <a:endParaRPr lang="en-US" altLang="ja-JP" sz="1400" i="1" dirty="0">
              <a:solidFill>
                <a:srgbClr val="FF0000"/>
              </a:solidFill>
              <a:latin typeface="Meiryo UI" panose="020B0604030504040204" pitchFamily="50" charset="-128"/>
              <a:ea typeface="Meiryo UI" panose="020B0604030504040204" pitchFamily="50" charset="-128"/>
            </a:endParaRPr>
          </a:p>
          <a:p>
            <a:pPr>
              <a:lnSpc>
                <a:spcPts val="1800"/>
              </a:lnSpc>
            </a:pPr>
            <a:endParaRPr lang="en-US" altLang="ja-JP" sz="1400" i="1" dirty="0">
              <a:solidFill>
                <a:srgbClr val="FF0000"/>
              </a:solidFill>
              <a:latin typeface="Meiryo UI" panose="020B0604030504040204" pitchFamily="50" charset="-128"/>
              <a:ea typeface="Meiryo UI" panose="020B0604030504040204" pitchFamily="50" charset="-128"/>
            </a:endParaRPr>
          </a:p>
          <a:p>
            <a:pPr>
              <a:lnSpc>
                <a:spcPts val="1800"/>
              </a:lnSpc>
            </a:pPr>
            <a:endParaRPr lang="en-US" altLang="ja-JP" sz="1400" i="1" dirty="0">
              <a:solidFill>
                <a:srgbClr val="FF0000"/>
              </a:solidFill>
              <a:latin typeface="Meiryo UI" panose="020B0604030504040204" pitchFamily="50" charset="-128"/>
              <a:ea typeface="Meiryo UI" panose="020B0604030504040204" pitchFamily="50" charset="-128"/>
            </a:endParaRPr>
          </a:p>
          <a:p>
            <a:pPr>
              <a:lnSpc>
                <a:spcPts val="1800"/>
              </a:lnSpc>
            </a:pPr>
            <a:endParaRPr lang="en-US" altLang="ja-JP" sz="1400" i="1" dirty="0">
              <a:solidFill>
                <a:srgbClr val="FF0000"/>
              </a:solidFill>
              <a:latin typeface="Meiryo UI" panose="020B0604030504040204" pitchFamily="50" charset="-128"/>
              <a:ea typeface="Meiryo UI" panose="020B0604030504040204" pitchFamily="50" charset="-128"/>
            </a:endParaRPr>
          </a:p>
          <a:p>
            <a:pPr>
              <a:lnSpc>
                <a:spcPts val="1800"/>
              </a:lnSpc>
            </a:pPr>
            <a:endParaRPr lang="en-US" altLang="ja-JP" sz="1400" i="1" dirty="0">
              <a:solidFill>
                <a:srgbClr val="FF0000"/>
              </a:solidFill>
              <a:latin typeface="Meiryo UI" panose="020B0604030504040204" pitchFamily="50" charset="-128"/>
              <a:ea typeface="Meiryo UI" panose="020B0604030504040204" pitchFamily="50" charset="-128"/>
            </a:endParaRPr>
          </a:p>
          <a:p>
            <a:pPr>
              <a:lnSpc>
                <a:spcPts val="1800"/>
              </a:lnSpc>
            </a:pPr>
            <a:endParaRPr lang="en-US" altLang="ja-JP" sz="1400" i="1" dirty="0">
              <a:solidFill>
                <a:srgbClr val="FF0000"/>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42232730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6" name="Rectangle 66"/>
          <p:cNvSpPr>
            <a:spLocks noChangeArrowheads="1"/>
          </p:cNvSpPr>
          <p:nvPr/>
        </p:nvSpPr>
        <p:spPr>
          <a:xfrm>
            <a:off x="259081" y="680198"/>
            <a:ext cx="8625838" cy="6112622"/>
          </a:xfrm>
          <a:prstGeom prst="rect">
            <a:avLst/>
          </a:prstGeom>
          <a:noFill/>
          <a:ln w="19050">
            <a:solidFill>
              <a:schemeClr val="bg1">
                <a:lumMod val="50000"/>
              </a:schemeClr>
            </a:solidFill>
            <a:miter lim="800000"/>
            <a:headEnd/>
            <a:tailEnd/>
          </a:ln>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en-US" sz="1600" dirty="0">
              <a:solidFill>
                <a:srgbClr val="0070C0"/>
              </a:solidFill>
              <a:latin typeface="Meiryo UI" panose="020B0604030504040204" pitchFamily="50" charset="-128"/>
              <a:ea typeface="Meiryo UI" panose="020B0604030504040204" pitchFamily="50" charset="-128"/>
            </a:endParaRPr>
          </a:p>
        </p:txBody>
      </p:sp>
      <p:sp>
        <p:nvSpPr>
          <p:cNvPr id="1257" name="Rectangle 67"/>
          <p:cNvSpPr>
            <a:spLocks noChangeArrowheads="1"/>
          </p:cNvSpPr>
          <p:nvPr/>
        </p:nvSpPr>
        <p:spPr>
          <a:xfrm>
            <a:off x="0" y="0"/>
            <a:ext cx="9144000" cy="573088"/>
          </a:xfrm>
          <a:prstGeom prst="rect">
            <a:avLst/>
          </a:prstGeom>
          <a:solidFill>
            <a:srgbClr val="3B8964"/>
          </a:solidFill>
          <a:ln>
            <a:noFill/>
          </a:ln>
        </p:spPr>
        <p:txBody>
          <a:bodyPr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1800" b="1" dirty="0">
                <a:solidFill>
                  <a:schemeClr val="bg1"/>
                </a:solidFill>
                <a:latin typeface="Meiryo UI" panose="020B0604030504040204" pitchFamily="50" charset="-128"/>
                <a:ea typeface="Meiryo UI" panose="020B0604030504040204" pitchFamily="50" charset="-128"/>
              </a:rPr>
              <a:t>事業計画書</a:t>
            </a:r>
            <a:endParaRPr lang="ja-JP" altLang="en-US" sz="1400" b="1" dirty="0">
              <a:solidFill>
                <a:schemeClr val="bg1"/>
              </a:solidFill>
              <a:latin typeface="Meiryo UI" panose="020B0604030504040204" pitchFamily="50" charset="-128"/>
              <a:ea typeface="Meiryo UI" panose="020B0604030504040204" pitchFamily="50" charset="-128"/>
            </a:endParaRPr>
          </a:p>
        </p:txBody>
      </p:sp>
      <p:sp>
        <p:nvSpPr>
          <p:cNvPr id="1259" name="正方形/長方形 18"/>
          <p:cNvSpPr/>
          <p:nvPr/>
        </p:nvSpPr>
        <p:spPr>
          <a:xfrm>
            <a:off x="66892" y="2513389"/>
            <a:ext cx="1418768" cy="621709"/>
          </a:xfrm>
          <a:prstGeom prst="rect">
            <a:avLst/>
          </a:prstGeom>
          <a:noFill/>
          <a:ln w="12700">
            <a:no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altLang="ja-JP" sz="1400" dirty="0">
              <a:solidFill>
                <a:sysClr val="windowText" lastClr="000000"/>
              </a:solidFill>
              <a:ea typeface="Meiryo UI" panose="020B0604030504040204" pitchFamily="50" charset="-128"/>
            </a:endParaRPr>
          </a:p>
        </p:txBody>
      </p:sp>
      <p:sp>
        <p:nvSpPr>
          <p:cNvPr id="1260" name="正方形/長方形 22"/>
          <p:cNvSpPr/>
          <p:nvPr/>
        </p:nvSpPr>
        <p:spPr>
          <a:xfrm>
            <a:off x="362620" y="885251"/>
            <a:ext cx="8418759" cy="1708160"/>
          </a:xfrm>
          <a:prstGeom prst="rect">
            <a:avLst/>
          </a:prstGeom>
        </p:spPr>
        <p:txBody>
          <a:bodyPr wrap="square">
            <a:spAutoFit/>
          </a:bodyPr>
          <a:lstStyle/>
          <a:p>
            <a:pPr>
              <a:lnSpc>
                <a:spcPts val="1800"/>
              </a:lnSpc>
            </a:pPr>
            <a:r>
              <a:rPr lang="ja-JP" altLang="en-US" sz="1400" b="1" dirty="0">
                <a:latin typeface="Meiryo UI" panose="020B0604030504040204" pitchFamily="50" charset="-128"/>
                <a:ea typeface="Meiryo UI" panose="020B0604030504040204" pitchFamily="50" charset="-128"/>
              </a:rPr>
              <a:t>３．本施設の管理運営にあたっての防犯、防災、事故防止、感染症防止、熱中症対策及び緊急時対策について、</a:t>
            </a:r>
            <a:endParaRPr lang="en-US" altLang="ja-JP" sz="1400" b="1" dirty="0">
              <a:latin typeface="Meiryo UI" panose="020B0604030504040204" pitchFamily="50" charset="-128"/>
              <a:ea typeface="Meiryo UI" panose="020B0604030504040204" pitchFamily="50" charset="-128"/>
            </a:endParaRPr>
          </a:p>
          <a:p>
            <a:pPr>
              <a:lnSpc>
                <a:spcPts val="1800"/>
              </a:lnSpc>
            </a:pPr>
            <a:r>
              <a:rPr lang="ja-JP" altLang="en-US" sz="1400" b="1" dirty="0">
                <a:latin typeface="Meiryo UI" panose="020B0604030504040204" pitchFamily="50" charset="-128"/>
                <a:ea typeface="Meiryo UI" panose="020B0604030504040204" pitchFamily="50" charset="-128"/>
              </a:rPr>
              <a:t>　　　マニュアル整備や訓練実施などの観点を含めて</a:t>
            </a:r>
            <a:r>
              <a:rPr lang="en-US" altLang="ja-JP" sz="1400" b="1" dirty="0">
                <a:latin typeface="Meiryo UI" panose="020B0604030504040204" pitchFamily="50" charset="-128"/>
                <a:ea typeface="Meiryo UI" panose="020B0604030504040204" pitchFamily="50" charset="-128"/>
              </a:rPr>
              <a:t>800</a:t>
            </a:r>
            <a:r>
              <a:rPr lang="ja-JP" altLang="en-US" sz="1400" b="1" dirty="0">
                <a:latin typeface="Meiryo UI" panose="020B0604030504040204" pitchFamily="50" charset="-128"/>
                <a:ea typeface="Meiryo UI" panose="020B0604030504040204" pitchFamily="50" charset="-128"/>
              </a:rPr>
              <a:t>字以内で述べてください。</a:t>
            </a:r>
            <a:endParaRPr lang="en-US" altLang="ja-JP" sz="1400" b="1" dirty="0">
              <a:latin typeface="Meiryo UI" panose="020B0604030504040204" pitchFamily="50" charset="-128"/>
              <a:ea typeface="Meiryo UI" panose="020B0604030504040204" pitchFamily="50" charset="-128"/>
            </a:endParaRPr>
          </a:p>
          <a:p>
            <a:pPr>
              <a:lnSpc>
                <a:spcPts val="1800"/>
              </a:lnSpc>
            </a:pPr>
            <a:r>
              <a:rPr lang="ja-JP" altLang="en-US" sz="1400" b="1" dirty="0">
                <a:latin typeface="Meiryo UI" panose="020B0604030504040204" pitchFamily="50" charset="-128"/>
                <a:ea typeface="Meiryo UI" panose="020B0604030504040204" pitchFamily="50" charset="-128"/>
              </a:rPr>
              <a:t>　</a:t>
            </a:r>
            <a:endParaRPr lang="en-US" altLang="ja-JP" sz="1400" i="1" dirty="0">
              <a:solidFill>
                <a:srgbClr val="FF0000"/>
              </a:solidFill>
              <a:latin typeface="Meiryo UI" panose="020B0604030504040204" pitchFamily="50" charset="-128"/>
              <a:ea typeface="Meiryo UI" panose="020B0604030504040204" pitchFamily="50" charset="-128"/>
            </a:endParaRPr>
          </a:p>
          <a:p>
            <a:pPr>
              <a:lnSpc>
                <a:spcPts val="1800"/>
              </a:lnSpc>
            </a:pPr>
            <a:endParaRPr lang="en-US" altLang="ja-JP" sz="1400" i="1" dirty="0">
              <a:solidFill>
                <a:srgbClr val="FF0000"/>
              </a:solidFill>
              <a:latin typeface="Meiryo UI" panose="020B0604030504040204" pitchFamily="50" charset="-128"/>
              <a:ea typeface="Meiryo UI" panose="020B0604030504040204" pitchFamily="50" charset="-128"/>
            </a:endParaRPr>
          </a:p>
          <a:p>
            <a:pPr>
              <a:lnSpc>
                <a:spcPts val="1800"/>
              </a:lnSpc>
            </a:pPr>
            <a:endParaRPr lang="en-US" altLang="ja-JP" sz="1400" i="1" dirty="0">
              <a:solidFill>
                <a:srgbClr val="FF0000"/>
              </a:solidFill>
              <a:latin typeface="Meiryo UI" panose="020B0604030504040204" pitchFamily="50" charset="-128"/>
              <a:ea typeface="Meiryo UI" panose="020B0604030504040204" pitchFamily="50" charset="-128"/>
            </a:endParaRPr>
          </a:p>
          <a:p>
            <a:pPr>
              <a:lnSpc>
                <a:spcPts val="1800"/>
              </a:lnSpc>
            </a:pPr>
            <a:endParaRPr lang="en-US" altLang="ja-JP" sz="1400" i="1" dirty="0">
              <a:solidFill>
                <a:srgbClr val="FF0000"/>
              </a:solidFill>
              <a:latin typeface="Meiryo UI" panose="020B0604030504040204" pitchFamily="50" charset="-128"/>
              <a:ea typeface="Meiryo UI" panose="020B0604030504040204" pitchFamily="50" charset="-128"/>
            </a:endParaRPr>
          </a:p>
          <a:p>
            <a:pPr>
              <a:lnSpc>
                <a:spcPts val="1800"/>
              </a:lnSpc>
            </a:pPr>
            <a:endParaRPr lang="en-US" altLang="ja-JP" sz="1400" i="1" dirty="0">
              <a:solidFill>
                <a:srgbClr val="FF0000"/>
              </a:solidFill>
              <a:latin typeface="Meiryo UI" panose="020B0604030504040204" pitchFamily="50" charset="-128"/>
              <a:ea typeface="Meiryo UI" panose="020B0604030504040204" pitchFamily="50" charset="-128"/>
            </a:endParaRPr>
          </a:p>
        </p:txBody>
      </p:sp>
      <p:sp>
        <p:nvSpPr>
          <p:cNvPr id="2" name="スライド番号プレースホルダー 1">
            <a:extLst>
              <a:ext uri="{FF2B5EF4-FFF2-40B4-BE49-F238E27FC236}">
                <a16:creationId xmlns:a16="http://schemas.microsoft.com/office/drawing/2014/main" id="{8D1DD8CF-BA12-4637-8C5D-EE3C29ABA1A0}"/>
              </a:ext>
            </a:extLst>
          </p:cNvPr>
          <p:cNvSpPr>
            <a:spLocks noGrp="1"/>
          </p:cNvSpPr>
          <p:nvPr>
            <p:ph type="sldNum" sz="quarter" idx="12"/>
          </p:nvPr>
        </p:nvSpPr>
        <p:spPr/>
        <p:txBody>
          <a:bodyPr/>
          <a:lstStyle/>
          <a:p>
            <a:pPr>
              <a:defRPr/>
            </a:pPr>
            <a:fld id="{ED70751B-34C4-41F7-9A42-B8AF8614956A}" type="slidenum">
              <a:rPr lang="en-US" altLang="ja-JP" smtClean="0">
                <a:latin typeface="Meiryo UI" panose="020B0604030504040204" pitchFamily="50" charset="-128"/>
                <a:ea typeface="Meiryo UI" panose="020B0604030504040204" pitchFamily="50" charset="-128"/>
              </a:rPr>
              <a:pPr>
                <a:defRPr/>
              </a:pPr>
              <a:t>3</a:t>
            </a:fld>
            <a:endParaRPr lang="en-US" altLang="ja-JP" dirty="0">
              <a:latin typeface="Meiryo UI" panose="020B0604030504040204" pitchFamily="50" charset="-128"/>
              <a:ea typeface="Meiryo UI" panose="020B0604030504040204" pitchFamily="50" charset="-128"/>
            </a:endParaRPr>
          </a:p>
        </p:txBody>
      </p:sp>
      <p:sp>
        <p:nvSpPr>
          <p:cNvPr id="9" name="正方形/長方形 22">
            <a:extLst>
              <a:ext uri="{FF2B5EF4-FFF2-40B4-BE49-F238E27FC236}">
                <a16:creationId xmlns:a16="http://schemas.microsoft.com/office/drawing/2014/main" id="{24BBEA4F-D4E5-46EF-92C2-F3CF6AE81DC6}"/>
              </a:ext>
            </a:extLst>
          </p:cNvPr>
          <p:cNvSpPr/>
          <p:nvPr/>
        </p:nvSpPr>
        <p:spPr>
          <a:xfrm>
            <a:off x="362620" y="3960337"/>
            <a:ext cx="8418759" cy="784830"/>
          </a:xfrm>
          <a:prstGeom prst="rect">
            <a:avLst/>
          </a:prstGeom>
        </p:spPr>
        <p:txBody>
          <a:bodyPr wrap="square">
            <a:spAutoFit/>
          </a:bodyPr>
          <a:lstStyle/>
          <a:p>
            <a:pPr>
              <a:lnSpc>
                <a:spcPts val="1800"/>
              </a:lnSpc>
            </a:pPr>
            <a:r>
              <a:rPr lang="ja-JP" altLang="en-US" sz="1400" b="1" dirty="0">
                <a:latin typeface="Meiryo UI" panose="020B0604030504040204" pitchFamily="50" charset="-128"/>
                <a:ea typeface="Meiryo UI" panose="020B0604030504040204" pitchFamily="50" charset="-128"/>
              </a:rPr>
              <a:t>４．本施設の管理運営にあたっての個人情報保護の対策について、規程及びマニュアルの整備や周知・教育の</a:t>
            </a:r>
            <a:endParaRPr lang="en-US" altLang="ja-JP" sz="1400" b="1" dirty="0">
              <a:latin typeface="Meiryo UI" panose="020B0604030504040204" pitchFamily="50" charset="-128"/>
              <a:ea typeface="Meiryo UI" panose="020B0604030504040204" pitchFamily="50" charset="-128"/>
            </a:endParaRPr>
          </a:p>
          <a:p>
            <a:pPr>
              <a:lnSpc>
                <a:spcPts val="1800"/>
              </a:lnSpc>
            </a:pPr>
            <a:r>
              <a:rPr lang="ja-JP" altLang="en-US" sz="1400" b="1" dirty="0">
                <a:latin typeface="Meiryo UI" panose="020B0604030504040204" pitchFamily="50" charset="-128"/>
                <a:ea typeface="Meiryo UI" panose="020B0604030504040204" pitchFamily="50" charset="-128"/>
              </a:rPr>
              <a:t>　　　観点を含めて</a:t>
            </a:r>
            <a:r>
              <a:rPr lang="en-US" altLang="ja-JP" sz="1400" b="1" dirty="0">
                <a:latin typeface="Meiryo UI" panose="020B0604030504040204" pitchFamily="50" charset="-128"/>
                <a:ea typeface="Meiryo UI" panose="020B0604030504040204" pitchFamily="50" charset="-128"/>
              </a:rPr>
              <a:t>400</a:t>
            </a:r>
            <a:r>
              <a:rPr lang="ja-JP" altLang="en-US" sz="1400" b="1" dirty="0">
                <a:latin typeface="Meiryo UI" panose="020B0604030504040204" pitchFamily="50" charset="-128"/>
                <a:ea typeface="Meiryo UI" panose="020B0604030504040204" pitchFamily="50" charset="-128"/>
              </a:rPr>
              <a:t>字以内で述べてください。</a:t>
            </a:r>
            <a:endParaRPr lang="en-US" altLang="ja-JP" sz="1400" b="1" i="1" dirty="0">
              <a:solidFill>
                <a:srgbClr val="FF0000"/>
              </a:solidFill>
              <a:latin typeface="Meiryo UI" panose="020B0604030504040204" pitchFamily="50" charset="-128"/>
              <a:ea typeface="Meiryo UI" panose="020B0604030504040204" pitchFamily="50" charset="-128"/>
            </a:endParaRPr>
          </a:p>
          <a:p>
            <a:pPr>
              <a:lnSpc>
                <a:spcPts val="1800"/>
              </a:lnSpc>
            </a:pPr>
            <a:r>
              <a:rPr lang="ja-JP" altLang="en-US" sz="1400" b="1" dirty="0">
                <a:latin typeface="Meiryo UI" panose="020B0604030504040204" pitchFamily="50" charset="-128"/>
                <a:ea typeface="Meiryo UI" panose="020B0604030504040204" pitchFamily="50" charset="-128"/>
              </a:rPr>
              <a:t>　　　</a:t>
            </a:r>
            <a:endParaRPr lang="en-US" altLang="ja-JP" sz="1400" i="1" dirty="0">
              <a:solidFill>
                <a:srgbClr val="FF0000"/>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78767739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6" name="Rectangle 66"/>
          <p:cNvSpPr>
            <a:spLocks noChangeArrowheads="1"/>
          </p:cNvSpPr>
          <p:nvPr/>
        </p:nvSpPr>
        <p:spPr>
          <a:xfrm>
            <a:off x="259081" y="680198"/>
            <a:ext cx="8625838" cy="6112622"/>
          </a:xfrm>
          <a:prstGeom prst="rect">
            <a:avLst/>
          </a:prstGeom>
          <a:noFill/>
          <a:ln w="19050">
            <a:solidFill>
              <a:schemeClr val="bg1">
                <a:lumMod val="50000"/>
              </a:schemeClr>
            </a:solidFill>
            <a:miter lim="800000"/>
            <a:headEnd/>
            <a:tailEnd/>
          </a:ln>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en-US" sz="1600" dirty="0">
              <a:solidFill>
                <a:srgbClr val="0070C0"/>
              </a:solidFill>
              <a:latin typeface="Meiryo UI" panose="020B0604030504040204" pitchFamily="50" charset="-128"/>
              <a:ea typeface="Meiryo UI" panose="020B0604030504040204" pitchFamily="50" charset="-128"/>
            </a:endParaRPr>
          </a:p>
        </p:txBody>
      </p:sp>
      <p:sp>
        <p:nvSpPr>
          <p:cNvPr id="1257" name="Rectangle 67"/>
          <p:cNvSpPr>
            <a:spLocks noChangeArrowheads="1"/>
          </p:cNvSpPr>
          <p:nvPr/>
        </p:nvSpPr>
        <p:spPr>
          <a:xfrm>
            <a:off x="0" y="0"/>
            <a:ext cx="9144000" cy="573088"/>
          </a:xfrm>
          <a:prstGeom prst="rect">
            <a:avLst/>
          </a:prstGeom>
          <a:solidFill>
            <a:srgbClr val="3B8964"/>
          </a:solidFill>
          <a:ln>
            <a:noFill/>
          </a:ln>
        </p:spPr>
        <p:txBody>
          <a:bodyPr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1800" b="1" dirty="0">
                <a:solidFill>
                  <a:schemeClr val="bg1"/>
                </a:solidFill>
                <a:latin typeface="Meiryo UI" panose="020B0604030504040204" pitchFamily="50" charset="-128"/>
                <a:ea typeface="Meiryo UI" panose="020B0604030504040204" pitchFamily="50" charset="-128"/>
              </a:rPr>
              <a:t>事業計画書</a:t>
            </a:r>
            <a:endParaRPr lang="ja-JP" altLang="en-US" sz="1400" b="1" dirty="0">
              <a:solidFill>
                <a:schemeClr val="bg1"/>
              </a:solidFill>
              <a:latin typeface="Meiryo UI" panose="020B0604030504040204" pitchFamily="50" charset="-128"/>
              <a:ea typeface="Meiryo UI" panose="020B0604030504040204" pitchFamily="50" charset="-128"/>
            </a:endParaRPr>
          </a:p>
        </p:txBody>
      </p:sp>
      <p:sp>
        <p:nvSpPr>
          <p:cNvPr id="1260" name="正方形/長方形 22"/>
          <p:cNvSpPr/>
          <p:nvPr/>
        </p:nvSpPr>
        <p:spPr>
          <a:xfrm>
            <a:off x="362620" y="885251"/>
            <a:ext cx="8418759" cy="1938992"/>
          </a:xfrm>
          <a:prstGeom prst="rect">
            <a:avLst/>
          </a:prstGeom>
        </p:spPr>
        <p:txBody>
          <a:bodyPr wrap="square">
            <a:spAutoFit/>
          </a:bodyPr>
          <a:lstStyle/>
          <a:p>
            <a:pPr>
              <a:lnSpc>
                <a:spcPts val="1800"/>
              </a:lnSpc>
            </a:pPr>
            <a:r>
              <a:rPr lang="ja-JP" altLang="en-US" sz="1400" b="1" dirty="0">
                <a:latin typeface="Meiryo UI" panose="020B0604030504040204" pitchFamily="50" charset="-128"/>
                <a:ea typeface="Meiryo UI" panose="020B0604030504040204" pitchFamily="50" charset="-128"/>
              </a:rPr>
              <a:t>５．本施設を効率的に管理運営するにあたり、どのような方策を考えていますか。</a:t>
            </a:r>
            <a:endParaRPr lang="en-US" altLang="ja-JP" sz="1400" b="1" dirty="0">
              <a:latin typeface="Meiryo UI" panose="020B0604030504040204" pitchFamily="50" charset="-128"/>
              <a:ea typeface="Meiryo UI" panose="020B0604030504040204" pitchFamily="50" charset="-128"/>
            </a:endParaRPr>
          </a:p>
          <a:p>
            <a:pPr>
              <a:lnSpc>
                <a:spcPts val="1800"/>
              </a:lnSpc>
            </a:pPr>
            <a:r>
              <a:rPr lang="ja-JP" altLang="en-US" sz="1400" b="1" dirty="0">
                <a:latin typeface="Meiryo UI" panose="020B0604030504040204" pitchFamily="50" charset="-128"/>
                <a:ea typeface="Meiryo UI" panose="020B0604030504040204" pitchFamily="50" charset="-128"/>
              </a:rPr>
              <a:t>　　　経費の削減方法や収入の確保など、収支予算書に即して</a:t>
            </a:r>
            <a:r>
              <a:rPr lang="en-US" altLang="ja-JP" sz="1400" b="1" dirty="0">
                <a:latin typeface="Meiryo UI" panose="020B0604030504040204" pitchFamily="50" charset="-128"/>
                <a:ea typeface="Meiryo UI" panose="020B0604030504040204" pitchFamily="50" charset="-128"/>
              </a:rPr>
              <a:t>400</a:t>
            </a:r>
            <a:r>
              <a:rPr lang="ja-JP" altLang="en-US" sz="1400" b="1" dirty="0">
                <a:latin typeface="Meiryo UI" panose="020B0604030504040204" pitchFamily="50" charset="-128"/>
                <a:ea typeface="Meiryo UI" panose="020B0604030504040204" pitchFamily="50" charset="-128"/>
              </a:rPr>
              <a:t>字以内で述べてください。</a:t>
            </a:r>
            <a:endParaRPr lang="en-US" altLang="ja-JP" sz="1400" b="1" dirty="0">
              <a:latin typeface="Meiryo UI" panose="020B0604030504040204" pitchFamily="50" charset="-128"/>
              <a:ea typeface="Meiryo UI" panose="020B0604030504040204" pitchFamily="50" charset="-128"/>
            </a:endParaRPr>
          </a:p>
          <a:p>
            <a:pPr>
              <a:lnSpc>
                <a:spcPts val="1800"/>
              </a:lnSpc>
            </a:pPr>
            <a:endParaRPr lang="en-US" altLang="ja-JP" sz="1400" i="1" dirty="0">
              <a:solidFill>
                <a:srgbClr val="FF0000"/>
              </a:solidFill>
              <a:latin typeface="Meiryo UI" panose="020B0604030504040204" pitchFamily="50" charset="-128"/>
              <a:ea typeface="Meiryo UI" panose="020B0604030504040204" pitchFamily="50" charset="-128"/>
            </a:endParaRPr>
          </a:p>
          <a:p>
            <a:pPr>
              <a:lnSpc>
                <a:spcPts val="1800"/>
              </a:lnSpc>
            </a:pPr>
            <a:endParaRPr lang="en-US" altLang="ja-JP" sz="1400" i="1" dirty="0">
              <a:solidFill>
                <a:srgbClr val="FF0000"/>
              </a:solidFill>
              <a:latin typeface="Meiryo UI" panose="020B0604030504040204" pitchFamily="50" charset="-128"/>
              <a:ea typeface="Meiryo UI" panose="020B0604030504040204" pitchFamily="50" charset="-128"/>
            </a:endParaRPr>
          </a:p>
          <a:p>
            <a:pPr>
              <a:lnSpc>
                <a:spcPts val="1800"/>
              </a:lnSpc>
            </a:pPr>
            <a:endParaRPr lang="en-US" altLang="ja-JP" sz="1400" i="1" dirty="0">
              <a:solidFill>
                <a:srgbClr val="FF0000"/>
              </a:solidFill>
              <a:latin typeface="Meiryo UI" panose="020B0604030504040204" pitchFamily="50" charset="-128"/>
              <a:ea typeface="Meiryo UI" panose="020B0604030504040204" pitchFamily="50" charset="-128"/>
            </a:endParaRPr>
          </a:p>
          <a:p>
            <a:pPr>
              <a:lnSpc>
                <a:spcPts val="1800"/>
              </a:lnSpc>
            </a:pPr>
            <a:endParaRPr lang="en-US" altLang="ja-JP" sz="1400" i="1" dirty="0">
              <a:solidFill>
                <a:srgbClr val="FF0000"/>
              </a:solidFill>
              <a:latin typeface="Meiryo UI" panose="020B0604030504040204" pitchFamily="50" charset="-128"/>
              <a:ea typeface="Meiryo UI" panose="020B0604030504040204" pitchFamily="50" charset="-128"/>
            </a:endParaRPr>
          </a:p>
          <a:p>
            <a:pPr>
              <a:lnSpc>
                <a:spcPts val="1800"/>
              </a:lnSpc>
            </a:pPr>
            <a:endParaRPr lang="en-US" altLang="ja-JP" sz="1400" i="1" dirty="0">
              <a:solidFill>
                <a:srgbClr val="FF0000"/>
              </a:solidFill>
              <a:latin typeface="Meiryo UI" panose="020B0604030504040204" pitchFamily="50" charset="-128"/>
              <a:ea typeface="Meiryo UI" panose="020B0604030504040204" pitchFamily="50" charset="-128"/>
            </a:endParaRPr>
          </a:p>
          <a:p>
            <a:pPr>
              <a:lnSpc>
                <a:spcPts val="1800"/>
              </a:lnSpc>
            </a:pPr>
            <a:endParaRPr lang="en-US" altLang="ja-JP" sz="1400" i="1" dirty="0">
              <a:solidFill>
                <a:srgbClr val="FF0000"/>
              </a:solidFill>
              <a:latin typeface="Meiryo UI" panose="020B0604030504040204" pitchFamily="50" charset="-128"/>
              <a:ea typeface="Meiryo UI" panose="020B0604030504040204" pitchFamily="50" charset="-128"/>
            </a:endParaRPr>
          </a:p>
        </p:txBody>
      </p:sp>
      <p:sp>
        <p:nvSpPr>
          <p:cNvPr id="2" name="スライド番号プレースホルダー 1">
            <a:extLst>
              <a:ext uri="{FF2B5EF4-FFF2-40B4-BE49-F238E27FC236}">
                <a16:creationId xmlns:a16="http://schemas.microsoft.com/office/drawing/2014/main" id="{8D1DD8CF-BA12-4637-8C5D-EE3C29ABA1A0}"/>
              </a:ext>
            </a:extLst>
          </p:cNvPr>
          <p:cNvSpPr>
            <a:spLocks noGrp="1"/>
          </p:cNvSpPr>
          <p:nvPr>
            <p:ph type="sldNum" sz="quarter" idx="12"/>
          </p:nvPr>
        </p:nvSpPr>
        <p:spPr/>
        <p:txBody>
          <a:bodyPr/>
          <a:lstStyle/>
          <a:p>
            <a:pPr>
              <a:defRPr/>
            </a:pPr>
            <a:fld id="{ED70751B-34C4-41F7-9A42-B8AF8614956A}" type="slidenum">
              <a:rPr lang="en-US" altLang="ja-JP" smtClean="0">
                <a:latin typeface="Meiryo UI" panose="020B0604030504040204" pitchFamily="50" charset="-128"/>
                <a:ea typeface="Meiryo UI" panose="020B0604030504040204" pitchFamily="50" charset="-128"/>
              </a:rPr>
              <a:pPr>
                <a:defRPr/>
              </a:pPr>
              <a:t>4</a:t>
            </a:fld>
            <a:endParaRPr lang="en-US" altLang="ja-JP" dirty="0">
              <a:latin typeface="Meiryo UI" panose="020B0604030504040204" pitchFamily="50" charset="-128"/>
              <a:ea typeface="Meiryo UI" panose="020B0604030504040204" pitchFamily="50" charset="-128"/>
            </a:endParaRPr>
          </a:p>
        </p:txBody>
      </p:sp>
      <p:sp>
        <p:nvSpPr>
          <p:cNvPr id="9" name="正方形/長方形 22">
            <a:extLst>
              <a:ext uri="{FF2B5EF4-FFF2-40B4-BE49-F238E27FC236}">
                <a16:creationId xmlns:a16="http://schemas.microsoft.com/office/drawing/2014/main" id="{24BBEA4F-D4E5-46EF-92C2-F3CF6AE81DC6}"/>
              </a:ext>
            </a:extLst>
          </p:cNvPr>
          <p:cNvSpPr/>
          <p:nvPr/>
        </p:nvSpPr>
        <p:spPr>
          <a:xfrm>
            <a:off x="362620" y="3960337"/>
            <a:ext cx="8418759" cy="1938992"/>
          </a:xfrm>
          <a:prstGeom prst="rect">
            <a:avLst/>
          </a:prstGeom>
        </p:spPr>
        <p:txBody>
          <a:bodyPr wrap="square">
            <a:spAutoFit/>
          </a:bodyPr>
          <a:lstStyle/>
          <a:p>
            <a:pPr>
              <a:lnSpc>
                <a:spcPts val="1800"/>
              </a:lnSpc>
            </a:pPr>
            <a:r>
              <a:rPr lang="ja-JP" altLang="en-US" sz="1400" b="1" dirty="0">
                <a:latin typeface="Meiryo UI" panose="020B0604030504040204" pitchFamily="50" charset="-128"/>
                <a:ea typeface="Meiryo UI" panose="020B0604030504040204" pitchFamily="50" charset="-128"/>
              </a:rPr>
              <a:t>６．体育館それぞれの特性・設置趣旨を踏まえた、専門的なサービス提供及び各施設間の連携、専門的知見を</a:t>
            </a:r>
            <a:endParaRPr lang="en-US" altLang="ja-JP" sz="1400" b="1" dirty="0">
              <a:latin typeface="Meiryo UI" panose="020B0604030504040204" pitchFamily="50" charset="-128"/>
              <a:ea typeface="Meiryo UI" panose="020B0604030504040204" pitchFamily="50" charset="-128"/>
            </a:endParaRPr>
          </a:p>
          <a:p>
            <a:pPr>
              <a:lnSpc>
                <a:spcPts val="1800"/>
              </a:lnSpc>
            </a:pPr>
            <a:r>
              <a:rPr lang="ja-JP" altLang="en-US" sz="1400" b="1" dirty="0">
                <a:latin typeface="Meiryo UI" panose="020B0604030504040204" pitchFamily="50" charset="-128"/>
                <a:ea typeface="Meiryo UI" panose="020B0604030504040204" pitchFamily="50" charset="-128"/>
              </a:rPr>
              <a:t>　　　生かした自主事業や施設老朽化への対応をどのように考えていますか。</a:t>
            </a:r>
            <a:r>
              <a:rPr lang="en-US" altLang="ja-JP" sz="1400" b="1" dirty="0">
                <a:latin typeface="Meiryo UI" panose="020B0604030504040204" pitchFamily="50" charset="-128"/>
                <a:ea typeface="Meiryo UI" panose="020B0604030504040204" pitchFamily="50" charset="-128"/>
              </a:rPr>
              <a:t>800</a:t>
            </a:r>
            <a:r>
              <a:rPr lang="ja-JP" altLang="en-US" sz="1400" b="1" dirty="0">
                <a:latin typeface="Meiryo UI" panose="020B0604030504040204" pitchFamily="50" charset="-128"/>
                <a:ea typeface="Meiryo UI" panose="020B0604030504040204" pitchFamily="50" charset="-128"/>
              </a:rPr>
              <a:t>字以内で述べてください。　</a:t>
            </a:r>
            <a:endParaRPr lang="en-US" altLang="ja-JP" sz="1400" b="1" dirty="0">
              <a:latin typeface="Meiryo UI" panose="020B0604030504040204" pitchFamily="50" charset="-128"/>
              <a:ea typeface="Meiryo UI" panose="020B0604030504040204" pitchFamily="50" charset="-128"/>
            </a:endParaRPr>
          </a:p>
          <a:p>
            <a:pPr>
              <a:lnSpc>
                <a:spcPts val="1800"/>
              </a:lnSpc>
            </a:pPr>
            <a:endParaRPr lang="en-US" altLang="ja-JP" sz="1400" b="1" i="1" dirty="0">
              <a:latin typeface="Meiryo UI" panose="020B0604030504040204" pitchFamily="50" charset="-128"/>
              <a:ea typeface="Meiryo UI" panose="020B0604030504040204" pitchFamily="50" charset="-128"/>
            </a:endParaRPr>
          </a:p>
          <a:p>
            <a:pPr>
              <a:lnSpc>
                <a:spcPts val="1800"/>
              </a:lnSpc>
            </a:pPr>
            <a:endParaRPr lang="en-US" altLang="ja-JP" sz="1400" b="1" i="1" dirty="0">
              <a:latin typeface="Meiryo UI" panose="020B0604030504040204" pitchFamily="50" charset="-128"/>
              <a:ea typeface="Meiryo UI" panose="020B0604030504040204" pitchFamily="50" charset="-128"/>
            </a:endParaRPr>
          </a:p>
          <a:p>
            <a:pPr>
              <a:lnSpc>
                <a:spcPts val="1800"/>
              </a:lnSpc>
            </a:pPr>
            <a:endParaRPr lang="en-US" altLang="ja-JP" sz="1400" b="1" i="1" dirty="0">
              <a:latin typeface="Meiryo UI" panose="020B0604030504040204" pitchFamily="50" charset="-128"/>
              <a:ea typeface="Meiryo UI" panose="020B0604030504040204" pitchFamily="50" charset="-128"/>
            </a:endParaRPr>
          </a:p>
          <a:p>
            <a:pPr>
              <a:lnSpc>
                <a:spcPts val="1800"/>
              </a:lnSpc>
            </a:pPr>
            <a:endParaRPr lang="en-US" altLang="ja-JP" sz="1400" i="1" dirty="0">
              <a:latin typeface="Meiryo UI" panose="020B0604030504040204" pitchFamily="50" charset="-128"/>
              <a:ea typeface="Meiryo UI" panose="020B0604030504040204" pitchFamily="50" charset="-128"/>
            </a:endParaRPr>
          </a:p>
          <a:p>
            <a:pPr>
              <a:lnSpc>
                <a:spcPts val="1800"/>
              </a:lnSpc>
            </a:pPr>
            <a:endParaRPr lang="en-US" altLang="ja-JP" sz="1400" i="1" dirty="0">
              <a:latin typeface="Meiryo UI" panose="020B0604030504040204" pitchFamily="50" charset="-128"/>
              <a:ea typeface="Meiryo UI" panose="020B0604030504040204" pitchFamily="50" charset="-128"/>
            </a:endParaRPr>
          </a:p>
          <a:p>
            <a:pPr>
              <a:lnSpc>
                <a:spcPts val="1800"/>
              </a:lnSpc>
            </a:pPr>
            <a:endParaRPr lang="en-US" altLang="ja-JP" sz="1400" i="1"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90423339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6" name="Rectangle 66"/>
          <p:cNvSpPr>
            <a:spLocks noChangeArrowheads="1"/>
          </p:cNvSpPr>
          <p:nvPr/>
        </p:nvSpPr>
        <p:spPr>
          <a:xfrm>
            <a:off x="259081" y="680198"/>
            <a:ext cx="8625838" cy="6112622"/>
          </a:xfrm>
          <a:prstGeom prst="rect">
            <a:avLst/>
          </a:prstGeom>
          <a:noFill/>
          <a:ln w="19050">
            <a:solidFill>
              <a:schemeClr val="bg1">
                <a:lumMod val="50000"/>
              </a:schemeClr>
            </a:solidFill>
            <a:miter lim="800000"/>
            <a:headEnd/>
            <a:tailEnd/>
          </a:ln>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en-US" sz="1600" dirty="0">
              <a:solidFill>
                <a:srgbClr val="0070C0"/>
              </a:solidFill>
              <a:latin typeface="Meiryo UI" panose="020B0604030504040204" pitchFamily="50" charset="-128"/>
              <a:ea typeface="Meiryo UI" panose="020B0604030504040204" pitchFamily="50" charset="-128"/>
            </a:endParaRPr>
          </a:p>
        </p:txBody>
      </p:sp>
      <p:sp>
        <p:nvSpPr>
          <p:cNvPr id="1257" name="Rectangle 67"/>
          <p:cNvSpPr>
            <a:spLocks noChangeArrowheads="1"/>
          </p:cNvSpPr>
          <p:nvPr/>
        </p:nvSpPr>
        <p:spPr>
          <a:xfrm>
            <a:off x="0" y="0"/>
            <a:ext cx="9144000" cy="573088"/>
          </a:xfrm>
          <a:prstGeom prst="rect">
            <a:avLst/>
          </a:prstGeom>
          <a:solidFill>
            <a:srgbClr val="3B8964"/>
          </a:solidFill>
          <a:ln>
            <a:noFill/>
          </a:ln>
        </p:spPr>
        <p:txBody>
          <a:bodyPr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1800" b="1" dirty="0">
                <a:solidFill>
                  <a:schemeClr val="bg1"/>
                </a:solidFill>
                <a:latin typeface="Meiryo UI" panose="020B0604030504040204" pitchFamily="50" charset="-128"/>
                <a:ea typeface="Meiryo UI" panose="020B0604030504040204" pitchFamily="50" charset="-128"/>
              </a:rPr>
              <a:t>事業計画書</a:t>
            </a:r>
            <a:endParaRPr lang="ja-JP" altLang="en-US" sz="1400" b="1" dirty="0">
              <a:solidFill>
                <a:schemeClr val="bg1"/>
              </a:solidFill>
              <a:latin typeface="Meiryo UI" panose="020B0604030504040204" pitchFamily="50" charset="-128"/>
              <a:ea typeface="Meiryo UI" panose="020B0604030504040204" pitchFamily="50" charset="-128"/>
            </a:endParaRPr>
          </a:p>
        </p:txBody>
      </p:sp>
      <p:sp>
        <p:nvSpPr>
          <p:cNvPr id="1259" name="正方形/長方形 18"/>
          <p:cNvSpPr/>
          <p:nvPr/>
        </p:nvSpPr>
        <p:spPr>
          <a:xfrm>
            <a:off x="66892" y="2513389"/>
            <a:ext cx="1418768" cy="621709"/>
          </a:xfrm>
          <a:prstGeom prst="rect">
            <a:avLst/>
          </a:prstGeom>
          <a:noFill/>
          <a:ln w="12700">
            <a:no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altLang="ja-JP" sz="1400" dirty="0">
              <a:solidFill>
                <a:sysClr val="windowText" lastClr="000000"/>
              </a:solidFill>
              <a:ea typeface="Meiryo UI" panose="020B0604030504040204" pitchFamily="50" charset="-128"/>
            </a:endParaRPr>
          </a:p>
        </p:txBody>
      </p:sp>
      <p:sp>
        <p:nvSpPr>
          <p:cNvPr id="2" name="スライド番号プレースホルダー 1">
            <a:extLst>
              <a:ext uri="{FF2B5EF4-FFF2-40B4-BE49-F238E27FC236}">
                <a16:creationId xmlns:a16="http://schemas.microsoft.com/office/drawing/2014/main" id="{8D1DD8CF-BA12-4637-8C5D-EE3C29ABA1A0}"/>
              </a:ext>
            </a:extLst>
          </p:cNvPr>
          <p:cNvSpPr>
            <a:spLocks noGrp="1"/>
          </p:cNvSpPr>
          <p:nvPr>
            <p:ph type="sldNum" sz="quarter" idx="12"/>
          </p:nvPr>
        </p:nvSpPr>
        <p:spPr/>
        <p:txBody>
          <a:bodyPr/>
          <a:lstStyle/>
          <a:p>
            <a:pPr>
              <a:defRPr/>
            </a:pPr>
            <a:fld id="{ED70751B-34C4-41F7-9A42-B8AF8614956A}" type="slidenum">
              <a:rPr lang="en-US" altLang="ja-JP" smtClean="0">
                <a:latin typeface="Meiryo UI" panose="020B0604030504040204" pitchFamily="50" charset="-128"/>
                <a:ea typeface="Meiryo UI" panose="020B0604030504040204" pitchFamily="50" charset="-128"/>
              </a:rPr>
              <a:pPr>
                <a:defRPr/>
              </a:pPr>
              <a:t>5</a:t>
            </a:fld>
            <a:endParaRPr lang="en-US" altLang="ja-JP" dirty="0">
              <a:latin typeface="Meiryo UI" panose="020B0604030504040204" pitchFamily="50" charset="-128"/>
              <a:ea typeface="Meiryo UI" panose="020B0604030504040204" pitchFamily="50" charset="-128"/>
            </a:endParaRPr>
          </a:p>
        </p:txBody>
      </p:sp>
      <p:sp>
        <p:nvSpPr>
          <p:cNvPr id="9" name="正方形/長方形 22">
            <a:extLst>
              <a:ext uri="{FF2B5EF4-FFF2-40B4-BE49-F238E27FC236}">
                <a16:creationId xmlns:a16="http://schemas.microsoft.com/office/drawing/2014/main" id="{24BBEA4F-D4E5-46EF-92C2-F3CF6AE81DC6}"/>
              </a:ext>
            </a:extLst>
          </p:cNvPr>
          <p:cNvSpPr/>
          <p:nvPr/>
        </p:nvSpPr>
        <p:spPr>
          <a:xfrm>
            <a:off x="362620" y="793582"/>
            <a:ext cx="8418759" cy="1938992"/>
          </a:xfrm>
          <a:prstGeom prst="rect">
            <a:avLst/>
          </a:prstGeom>
        </p:spPr>
        <p:txBody>
          <a:bodyPr wrap="square">
            <a:spAutoFit/>
          </a:bodyPr>
          <a:lstStyle/>
          <a:p>
            <a:pPr>
              <a:lnSpc>
                <a:spcPts val="1800"/>
              </a:lnSpc>
            </a:pPr>
            <a:r>
              <a:rPr lang="ja-JP" altLang="en-US" sz="1400" b="1" dirty="0">
                <a:latin typeface="Meiryo UI" panose="020B0604030504040204" pitchFamily="50" charset="-128"/>
                <a:ea typeface="Meiryo UI" panose="020B0604030504040204" pitchFamily="50" charset="-128"/>
              </a:rPr>
              <a:t>７．市民サービス向上のための職員研修体制について、</a:t>
            </a:r>
            <a:r>
              <a:rPr lang="en-US" altLang="ja-JP" sz="1400" b="1" dirty="0">
                <a:latin typeface="Meiryo UI" panose="020B0604030504040204" pitchFamily="50" charset="-128"/>
                <a:ea typeface="Meiryo UI" panose="020B0604030504040204" pitchFamily="50" charset="-128"/>
              </a:rPr>
              <a:t>400</a:t>
            </a:r>
            <a:r>
              <a:rPr lang="ja-JP" altLang="en-US" sz="1400" b="1" dirty="0">
                <a:latin typeface="Meiryo UI" panose="020B0604030504040204" pitchFamily="50" charset="-128"/>
                <a:ea typeface="Meiryo UI" panose="020B0604030504040204" pitchFamily="50" charset="-128"/>
              </a:rPr>
              <a:t>字以内で述べてください。</a:t>
            </a:r>
            <a:endParaRPr lang="en-US" altLang="ja-JP" sz="1400" b="1" i="1" dirty="0">
              <a:solidFill>
                <a:srgbClr val="FF0000"/>
              </a:solidFill>
              <a:latin typeface="Meiryo UI" panose="020B0604030504040204" pitchFamily="50" charset="-128"/>
              <a:ea typeface="Meiryo UI" panose="020B0604030504040204" pitchFamily="50" charset="-128"/>
            </a:endParaRPr>
          </a:p>
          <a:p>
            <a:pPr>
              <a:lnSpc>
                <a:spcPts val="1800"/>
              </a:lnSpc>
            </a:pPr>
            <a:r>
              <a:rPr lang="ja-JP" altLang="en-US" sz="1400" b="1" dirty="0">
                <a:latin typeface="Meiryo UI" panose="020B0604030504040204" pitchFamily="50" charset="-128"/>
                <a:ea typeface="Meiryo UI" panose="020B0604030504040204" pitchFamily="50" charset="-128"/>
              </a:rPr>
              <a:t>　</a:t>
            </a:r>
            <a:endParaRPr lang="en-US" altLang="ja-JP" sz="1400" b="1" dirty="0">
              <a:latin typeface="Meiryo UI" panose="020B0604030504040204" pitchFamily="50" charset="-128"/>
              <a:ea typeface="Meiryo UI" panose="020B0604030504040204" pitchFamily="50" charset="-128"/>
            </a:endParaRPr>
          </a:p>
          <a:p>
            <a:pPr>
              <a:lnSpc>
                <a:spcPts val="1800"/>
              </a:lnSpc>
            </a:pPr>
            <a:endParaRPr lang="en-US" altLang="ja-JP" sz="1400" b="1" i="1" dirty="0">
              <a:latin typeface="Meiryo UI" panose="020B0604030504040204" pitchFamily="50" charset="-128"/>
              <a:ea typeface="Meiryo UI" panose="020B0604030504040204" pitchFamily="50" charset="-128"/>
            </a:endParaRPr>
          </a:p>
          <a:p>
            <a:pPr>
              <a:lnSpc>
                <a:spcPts val="1800"/>
              </a:lnSpc>
            </a:pPr>
            <a:endParaRPr lang="en-US" altLang="ja-JP" sz="1400" b="1" i="1" dirty="0">
              <a:latin typeface="Meiryo UI" panose="020B0604030504040204" pitchFamily="50" charset="-128"/>
              <a:ea typeface="Meiryo UI" panose="020B0604030504040204" pitchFamily="50" charset="-128"/>
            </a:endParaRPr>
          </a:p>
          <a:p>
            <a:pPr>
              <a:lnSpc>
                <a:spcPts val="1800"/>
              </a:lnSpc>
            </a:pPr>
            <a:endParaRPr lang="en-US" altLang="ja-JP" sz="1400" b="1" i="1" dirty="0">
              <a:latin typeface="Meiryo UI" panose="020B0604030504040204" pitchFamily="50" charset="-128"/>
              <a:ea typeface="Meiryo UI" panose="020B0604030504040204" pitchFamily="50" charset="-128"/>
            </a:endParaRPr>
          </a:p>
          <a:p>
            <a:pPr>
              <a:lnSpc>
                <a:spcPts val="1800"/>
              </a:lnSpc>
            </a:pPr>
            <a:endParaRPr lang="en-US" altLang="ja-JP" sz="1400" i="1" dirty="0">
              <a:latin typeface="Meiryo UI" panose="020B0604030504040204" pitchFamily="50" charset="-128"/>
              <a:ea typeface="Meiryo UI" panose="020B0604030504040204" pitchFamily="50" charset="-128"/>
            </a:endParaRPr>
          </a:p>
          <a:p>
            <a:pPr>
              <a:lnSpc>
                <a:spcPts val="1800"/>
              </a:lnSpc>
            </a:pPr>
            <a:endParaRPr lang="en-US" altLang="ja-JP" sz="1400" i="1" dirty="0">
              <a:solidFill>
                <a:srgbClr val="FF0000"/>
              </a:solidFill>
              <a:latin typeface="Meiryo UI" panose="020B0604030504040204" pitchFamily="50" charset="-128"/>
              <a:ea typeface="Meiryo UI" panose="020B0604030504040204" pitchFamily="50" charset="-128"/>
            </a:endParaRPr>
          </a:p>
          <a:p>
            <a:pPr>
              <a:lnSpc>
                <a:spcPts val="1800"/>
              </a:lnSpc>
            </a:pPr>
            <a:endParaRPr lang="en-US" altLang="ja-JP" sz="1400" i="1" dirty="0">
              <a:solidFill>
                <a:srgbClr val="FF0000"/>
              </a:solidFill>
              <a:latin typeface="Meiryo UI" panose="020B0604030504040204" pitchFamily="50" charset="-128"/>
              <a:ea typeface="Meiryo UI" panose="020B0604030504040204" pitchFamily="50" charset="-128"/>
            </a:endParaRPr>
          </a:p>
        </p:txBody>
      </p:sp>
      <p:sp>
        <p:nvSpPr>
          <p:cNvPr id="3" name="正方形/長方形 22">
            <a:extLst>
              <a:ext uri="{FF2B5EF4-FFF2-40B4-BE49-F238E27FC236}">
                <a16:creationId xmlns:a16="http://schemas.microsoft.com/office/drawing/2014/main" id="{687EEADA-3D58-DA4B-2A3E-BE3321E2AA47}"/>
              </a:ext>
            </a:extLst>
          </p:cNvPr>
          <p:cNvSpPr/>
          <p:nvPr/>
        </p:nvSpPr>
        <p:spPr>
          <a:xfrm>
            <a:off x="362620" y="3480852"/>
            <a:ext cx="8418759" cy="2169825"/>
          </a:xfrm>
          <a:prstGeom prst="rect">
            <a:avLst/>
          </a:prstGeom>
        </p:spPr>
        <p:txBody>
          <a:bodyPr wrap="square">
            <a:spAutoFit/>
          </a:bodyPr>
          <a:lstStyle/>
          <a:p>
            <a:pPr>
              <a:lnSpc>
                <a:spcPts val="1800"/>
              </a:lnSpc>
            </a:pPr>
            <a:r>
              <a:rPr lang="ja-JP" altLang="en-US" sz="1400" b="1" dirty="0">
                <a:latin typeface="Meiryo UI" panose="020B0604030504040204" pitchFamily="50" charset="-128"/>
                <a:ea typeface="Meiryo UI" panose="020B0604030504040204" pitchFamily="50" charset="-128"/>
              </a:rPr>
              <a:t>８．本施設を管理運営するにあたり、利用者ニーズを的確に把握し、サービスの向上等に反映させるための方策</a:t>
            </a:r>
            <a:endParaRPr lang="en-US" altLang="ja-JP" sz="1400" b="1" dirty="0">
              <a:latin typeface="Meiryo UI" panose="020B0604030504040204" pitchFamily="50" charset="-128"/>
              <a:ea typeface="Meiryo UI" panose="020B0604030504040204" pitchFamily="50" charset="-128"/>
            </a:endParaRPr>
          </a:p>
          <a:p>
            <a:pPr>
              <a:lnSpc>
                <a:spcPts val="1800"/>
              </a:lnSpc>
            </a:pPr>
            <a:r>
              <a:rPr lang="ja-JP" altLang="en-US" sz="1400" b="1" dirty="0">
                <a:latin typeface="Meiryo UI" panose="020B0604030504040204" pitchFamily="50" charset="-128"/>
                <a:ea typeface="Meiryo UI" panose="020B0604030504040204" pitchFamily="50" charset="-128"/>
              </a:rPr>
              <a:t>　　（特に利用者ニーズの分析方法、迅速な対応、確実に管理運営に取り入れるための工夫など）を</a:t>
            </a:r>
            <a:endParaRPr lang="en-US" altLang="ja-JP" sz="1400" b="1" dirty="0">
              <a:latin typeface="Meiryo UI" panose="020B0604030504040204" pitchFamily="50" charset="-128"/>
              <a:ea typeface="Meiryo UI" panose="020B0604030504040204" pitchFamily="50" charset="-128"/>
            </a:endParaRPr>
          </a:p>
          <a:p>
            <a:pPr>
              <a:lnSpc>
                <a:spcPts val="1800"/>
              </a:lnSpc>
            </a:pPr>
            <a:r>
              <a:rPr lang="ja-JP" altLang="en-US" sz="1400" b="1" dirty="0">
                <a:latin typeface="Meiryo UI" panose="020B0604030504040204" pitchFamily="50" charset="-128"/>
                <a:ea typeface="Meiryo UI" panose="020B0604030504040204" pitchFamily="50" charset="-128"/>
              </a:rPr>
              <a:t>　　　</a:t>
            </a:r>
            <a:r>
              <a:rPr lang="en-US" altLang="ja-JP" sz="1400" b="1" dirty="0">
                <a:latin typeface="Meiryo UI" panose="020B0604030504040204" pitchFamily="50" charset="-128"/>
                <a:ea typeface="Meiryo UI" panose="020B0604030504040204" pitchFamily="50" charset="-128"/>
              </a:rPr>
              <a:t>400</a:t>
            </a:r>
            <a:r>
              <a:rPr lang="ja-JP" altLang="en-US" sz="1400" b="1" dirty="0">
                <a:latin typeface="Meiryo UI" panose="020B0604030504040204" pitchFamily="50" charset="-128"/>
                <a:ea typeface="Meiryo UI" panose="020B0604030504040204" pitchFamily="50" charset="-128"/>
              </a:rPr>
              <a:t>字以内で述べてください。</a:t>
            </a:r>
            <a:endParaRPr lang="en-US" altLang="ja-JP" sz="1400" i="1" dirty="0">
              <a:solidFill>
                <a:srgbClr val="FF0000"/>
              </a:solidFill>
              <a:latin typeface="Meiryo UI" panose="020B0604030504040204" pitchFamily="50" charset="-128"/>
              <a:ea typeface="Meiryo UI" panose="020B0604030504040204" pitchFamily="50" charset="-128"/>
            </a:endParaRPr>
          </a:p>
          <a:p>
            <a:pPr>
              <a:lnSpc>
                <a:spcPts val="1800"/>
              </a:lnSpc>
            </a:pPr>
            <a:endParaRPr lang="en-US" altLang="ja-JP" sz="1400" i="1" dirty="0">
              <a:solidFill>
                <a:srgbClr val="FF0000"/>
              </a:solidFill>
              <a:latin typeface="Meiryo UI" panose="020B0604030504040204" pitchFamily="50" charset="-128"/>
              <a:ea typeface="Meiryo UI" panose="020B0604030504040204" pitchFamily="50" charset="-128"/>
            </a:endParaRPr>
          </a:p>
          <a:p>
            <a:pPr>
              <a:lnSpc>
                <a:spcPts val="1800"/>
              </a:lnSpc>
            </a:pPr>
            <a:endParaRPr lang="en-US" altLang="ja-JP" sz="1400" i="1" dirty="0">
              <a:solidFill>
                <a:srgbClr val="FF0000"/>
              </a:solidFill>
              <a:latin typeface="Meiryo UI" panose="020B0604030504040204" pitchFamily="50" charset="-128"/>
              <a:ea typeface="Meiryo UI" panose="020B0604030504040204" pitchFamily="50" charset="-128"/>
            </a:endParaRPr>
          </a:p>
          <a:p>
            <a:pPr>
              <a:lnSpc>
                <a:spcPts val="1800"/>
              </a:lnSpc>
            </a:pPr>
            <a:endParaRPr lang="en-US" altLang="ja-JP" sz="1400" i="1" dirty="0">
              <a:solidFill>
                <a:srgbClr val="FF0000"/>
              </a:solidFill>
              <a:latin typeface="Meiryo UI" panose="020B0604030504040204" pitchFamily="50" charset="-128"/>
              <a:ea typeface="Meiryo UI" panose="020B0604030504040204" pitchFamily="50" charset="-128"/>
            </a:endParaRPr>
          </a:p>
          <a:p>
            <a:pPr>
              <a:lnSpc>
                <a:spcPts val="1800"/>
              </a:lnSpc>
            </a:pPr>
            <a:endParaRPr lang="en-US" altLang="ja-JP" sz="1400" i="1" dirty="0">
              <a:solidFill>
                <a:srgbClr val="FF0000"/>
              </a:solidFill>
              <a:latin typeface="Meiryo UI" panose="020B0604030504040204" pitchFamily="50" charset="-128"/>
              <a:ea typeface="Meiryo UI" panose="020B0604030504040204" pitchFamily="50" charset="-128"/>
            </a:endParaRPr>
          </a:p>
          <a:p>
            <a:pPr>
              <a:lnSpc>
                <a:spcPts val="1800"/>
              </a:lnSpc>
            </a:pPr>
            <a:endParaRPr lang="en-US" altLang="ja-JP" sz="1400" i="1" dirty="0">
              <a:solidFill>
                <a:srgbClr val="FF0000"/>
              </a:solidFill>
              <a:latin typeface="Meiryo UI" panose="020B0604030504040204" pitchFamily="50" charset="-128"/>
              <a:ea typeface="Meiryo UI" panose="020B0604030504040204" pitchFamily="50" charset="-128"/>
            </a:endParaRPr>
          </a:p>
          <a:p>
            <a:pPr>
              <a:lnSpc>
                <a:spcPts val="1800"/>
              </a:lnSpc>
            </a:pPr>
            <a:endParaRPr lang="en-US" altLang="ja-JP" sz="1400" i="1" dirty="0">
              <a:solidFill>
                <a:srgbClr val="FF0000"/>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95608099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6" name="Rectangle 66"/>
          <p:cNvSpPr>
            <a:spLocks noChangeArrowheads="1"/>
          </p:cNvSpPr>
          <p:nvPr/>
        </p:nvSpPr>
        <p:spPr>
          <a:xfrm>
            <a:off x="259081" y="680198"/>
            <a:ext cx="8625838" cy="6112622"/>
          </a:xfrm>
          <a:prstGeom prst="rect">
            <a:avLst/>
          </a:prstGeom>
          <a:noFill/>
          <a:ln w="19050">
            <a:solidFill>
              <a:schemeClr val="bg1">
                <a:lumMod val="50000"/>
              </a:schemeClr>
            </a:solidFill>
            <a:miter lim="800000"/>
            <a:headEnd/>
            <a:tailEnd/>
          </a:ln>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en-US" sz="1600" dirty="0">
              <a:solidFill>
                <a:srgbClr val="0070C0"/>
              </a:solidFill>
              <a:latin typeface="Meiryo UI" panose="020B0604030504040204" pitchFamily="50" charset="-128"/>
              <a:ea typeface="Meiryo UI" panose="020B0604030504040204" pitchFamily="50" charset="-128"/>
            </a:endParaRPr>
          </a:p>
        </p:txBody>
      </p:sp>
      <p:sp>
        <p:nvSpPr>
          <p:cNvPr id="1257" name="Rectangle 67"/>
          <p:cNvSpPr>
            <a:spLocks noChangeArrowheads="1"/>
          </p:cNvSpPr>
          <p:nvPr/>
        </p:nvSpPr>
        <p:spPr>
          <a:xfrm>
            <a:off x="0" y="0"/>
            <a:ext cx="9144000" cy="573088"/>
          </a:xfrm>
          <a:prstGeom prst="rect">
            <a:avLst/>
          </a:prstGeom>
          <a:solidFill>
            <a:srgbClr val="3B8964"/>
          </a:solidFill>
          <a:ln>
            <a:noFill/>
          </a:ln>
        </p:spPr>
        <p:txBody>
          <a:bodyPr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1800" b="1" dirty="0">
                <a:solidFill>
                  <a:schemeClr val="bg1"/>
                </a:solidFill>
                <a:latin typeface="Meiryo UI" panose="020B0604030504040204" pitchFamily="50" charset="-128"/>
                <a:ea typeface="Meiryo UI" panose="020B0604030504040204" pitchFamily="50" charset="-128"/>
              </a:rPr>
              <a:t>事業計画書</a:t>
            </a:r>
            <a:endParaRPr lang="ja-JP" altLang="en-US" sz="1400" b="1" dirty="0">
              <a:solidFill>
                <a:schemeClr val="bg1"/>
              </a:solidFill>
              <a:latin typeface="Meiryo UI" panose="020B0604030504040204" pitchFamily="50" charset="-128"/>
              <a:ea typeface="Meiryo UI" panose="020B0604030504040204" pitchFamily="50" charset="-128"/>
            </a:endParaRPr>
          </a:p>
        </p:txBody>
      </p:sp>
      <p:sp>
        <p:nvSpPr>
          <p:cNvPr id="1259" name="正方形/長方形 18"/>
          <p:cNvSpPr/>
          <p:nvPr/>
        </p:nvSpPr>
        <p:spPr>
          <a:xfrm>
            <a:off x="66892" y="2513389"/>
            <a:ext cx="1418768" cy="621709"/>
          </a:xfrm>
          <a:prstGeom prst="rect">
            <a:avLst/>
          </a:prstGeom>
          <a:noFill/>
          <a:ln w="12700">
            <a:no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altLang="ja-JP" sz="1400" dirty="0">
              <a:solidFill>
                <a:sysClr val="windowText" lastClr="000000"/>
              </a:solidFill>
              <a:ea typeface="Meiryo UI" panose="020B0604030504040204" pitchFamily="50" charset="-128"/>
            </a:endParaRPr>
          </a:p>
        </p:txBody>
      </p:sp>
      <p:sp>
        <p:nvSpPr>
          <p:cNvPr id="1260" name="正方形/長方形 22"/>
          <p:cNvSpPr/>
          <p:nvPr/>
        </p:nvSpPr>
        <p:spPr>
          <a:xfrm>
            <a:off x="362620" y="885251"/>
            <a:ext cx="8418759" cy="1938992"/>
          </a:xfrm>
          <a:prstGeom prst="rect">
            <a:avLst/>
          </a:prstGeom>
        </p:spPr>
        <p:txBody>
          <a:bodyPr wrap="square">
            <a:spAutoFit/>
          </a:bodyPr>
          <a:lstStyle/>
          <a:p>
            <a:pPr>
              <a:lnSpc>
                <a:spcPts val="1800"/>
              </a:lnSpc>
            </a:pPr>
            <a:r>
              <a:rPr lang="ja-JP" altLang="en-US" sz="1400" b="1" dirty="0">
                <a:latin typeface="Meiryo UI" panose="020B0604030504040204" pitchFamily="50" charset="-128"/>
                <a:ea typeface="Meiryo UI" panose="020B0604030504040204" pitchFamily="50" charset="-128"/>
              </a:rPr>
              <a:t>９．新規利用者やリピーターの確保に加え、子供や障害者も含めてスポーツへの関心を高めるなど、</a:t>
            </a:r>
            <a:endParaRPr lang="en-US" altLang="ja-JP" sz="1400" b="1" dirty="0">
              <a:latin typeface="Meiryo UI" panose="020B0604030504040204" pitchFamily="50" charset="-128"/>
              <a:ea typeface="Meiryo UI" panose="020B0604030504040204" pitchFamily="50" charset="-128"/>
            </a:endParaRPr>
          </a:p>
          <a:p>
            <a:pPr>
              <a:lnSpc>
                <a:spcPts val="1800"/>
              </a:lnSpc>
            </a:pPr>
            <a:r>
              <a:rPr lang="ja-JP" altLang="en-US" sz="1400" b="1" dirty="0">
                <a:latin typeface="Meiryo UI" panose="020B0604030504040204" pitchFamily="50" charset="-128"/>
                <a:ea typeface="Meiryo UI" panose="020B0604030504040204" pitchFamily="50" charset="-128"/>
              </a:rPr>
              <a:t>　　　スポーツ人口を拡大させる取組について、</a:t>
            </a:r>
            <a:r>
              <a:rPr lang="en-US" altLang="ja-JP" sz="1400" b="1" dirty="0">
                <a:latin typeface="Meiryo UI" panose="020B0604030504040204" pitchFamily="50" charset="-128"/>
                <a:ea typeface="Meiryo UI" panose="020B0604030504040204" pitchFamily="50" charset="-128"/>
              </a:rPr>
              <a:t>800</a:t>
            </a:r>
            <a:r>
              <a:rPr lang="ja-JP" altLang="en-US" sz="1400" b="1" dirty="0">
                <a:latin typeface="Meiryo UI" panose="020B0604030504040204" pitchFamily="50" charset="-128"/>
                <a:ea typeface="Meiryo UI" panose="020B0604030504040204" pitchFamily="50" charset="-128"/>
              </a:rPr>
              <a:t>字以内で述べてください。</a:t>
            </a:r>
          </a:p>
          <a:p>
            <a:pPr>
              <a:lnSpc>
                <a:spcPts val="1800"/>
              </a:lnSpc>
            </a:pPr>
            <a:endParaRPr lang="en-US" altLang="ja-JP" sz="1400" i="1" dirty="0">
              <a:latin typeface="Meiryo UI" panose="020B0604030504040204" pitchFamily="50" charset="-128"/>
              <a:ea typeface="Meiryo UI" panose="020B0604030504040204" pitchFamily="50" charset="-128"/>
            </a:endParaRPr>
          </a:p>
          <a:p>
            <a:pPr>
              <a:lnSpc>
                <a:spcPts val="1800"/>
              </a:lnSpc>
            </a:pPr>
            <a:endParaRPr lang="en-US" altLang="ja-JP" sz="1400" i="1" dirty="0">
              <a:latin typeface="Meiryo UI" panose="020B0604030504040204" pitchFamily="50" charset="-128"/>
              <a:ea typeface="Meiryo UI" panose="020B0604030504040204" pitchFamily="50" charset="-128"/>
            </a:endParaRPr>
          </a:p>
          <a:p>
            <a:pPr>
              <a:lnSpc>
                <a:spcPts val="1800"/>
              </a:lnSpc>
            </a:pPr>
            <a:endParaRPr lang="en-US" altLang="ja-JP" sz="1400" i="1" dirty="0">
              <a:latin typeface="Meiryo UI" panose="020B0604030504040204" pitchFamily="50" charset="-128"/>
              <a:ea typeface="Meiryo UI" panose="020B0604030504040204" pitchFamily="50" charset="-128"/>
            </a:endParaRPr>
          </a:p>
          <a:p>
            <a:pPr>
              <a:lnSpc>
                <a:spcPts val="1800"/>
              </a:lnSpc>
            </a:pPr>
            <a:endParaRPr lang="en-US" altLang="ja-JP" sz="1400" i="1" dirty="0">
              <a:latin typeface="Meiryo UI" panose="020B0604030504040204" pitchFamily="50" charset="-128"/>
              <a:ea typeface="Meiryo UI" panose="020B0604030504040204" pitchFamily="50" charset="-128"/>
            </a:endParaRPr>
          </a:p>
          <a:p>
            <a:pPr>
              <a:lnSpc>
                <a:spcPts val="1800"/>
              </a:lnSpc>
            </a:pPr>
            <a:endParaRPr lang="en-US" altLang="ja-JP" sz="1400" i="1" dirty="0">
              <a:latin typeface="Meiryo UI" panose="020B0604030504040204" pitchFamily="50" charset="-128"/>
              <a:ea typeface="Meiryo UI" panose="020B0604030504040204" pitchFamily="50" charset="-128"/>
            </a:endParaRPr>
          </a:p>
          <a:p>
            <a:pPr>
              <a:lnSpc>
                <a:spcPts val="1800"/>
              </a:lnSpc>
            </a:pPr>
            <a:endParaRPr lang="en-US" altLang="ja-JP" sz="1400" i="1" dirty="0">
              <a:latin typeface="Meiryo UI" panose="020B0604030504040204" pitchFamily="50" charset="-128"/>
              <a:ea typeface="Meiryo UI" panose="020B0604030504040204" pitchFamily="50" charset="-128"/>
            </a:endParaRPr>
          </a:p>
        </p:txBody>
      </p:sp>
      <p:sp>
        <p:nvSpPr>
          <p:cNvPr id="2" name="スライド番号プレースホルダー 1">
            <a:extLst>
              <a:ext uri="{FF2B5EF4-FFF2-40B4-BE49-F238E27FC236}">
                <a16:creationId xmlns:a16="http://schemas.microsoft.com/office/drawing/2014/main" id="{8D1DD8CF-BA12-4637-8C5D-EE3C29ABA1A0}"/>
              </a:ext>
            </a:extLst>
          </p:cNvPr>
          <p:cNvSpPr>
            <a:spLocks noGrp="1"/>
          </p:cNvSpPr>
          <p:nvPr>
            <p:ph type="sldNum" sz="quarter" idx="12"/>
          </p:nvPr>
        </p:nvSpPr>
        <p:spPr/>
        <p:txBody>
          <a:bodyPr/>
          <a:lstStyle/>
          <a:p>
            <a:pPr>
              <a:defRPr/>
            </a:pPr>
            <a:fld id="{ED70751B-34C4-41F7-9A42-B8AF8614956A}" type="slidenum">
              <a:rPr lang="en-US" altLang="ja-JP" smtClean="0">
                <a:latin typeface="Meiryo UI" panose="020B0604030504040204" pitchFamily="50" charset="-128"/>
                <a:ea typeface="Meiryo UI" panose="020B0604030504040204" pitchFamily="50" charset="-128"/>
              </a:rPr>
              <a:pPr>
                <a:defRPr/>
              </a:pPr>
              <a:t>6</a:t>
            </a:fld>
            <a:endParaRPr lang="en-US" altLang="ja-JP" dirty="0">
              <a:latin typeface="Meiryo UI" panose="020B0604030504040204" pitchFamily="50" charset="-128"/>
              <a:ea typeface="Meiryo UI" panose="020B0604030504040204" pitchFamily="50" charset="-128"/>
            </a:endParaRPr>
          </a:p>
        </p:txBody>
      </p:sp>
      <p:sp>
        <p:nvSpPr>
          <p:cNvPr id="9" name="正方形/長方形 22">
            <a:extLst>
              <a:ext uri="{FF2B5EF4-FFF2-40B4-BE49-F238E27FC236}">
                <a16:creationId xmlns:a16="http://schemas.microsoft.com/office/drawing/2014/main" id="{24BBEA4F-D4E5-46EF-92C2-F3CF6AE81DC6}"/>
              </a:ext>
            </a:extLst>
          </p:cNvPr>
          <p:cNvSpPr/>
          <p:nvPr/>
        </p:nvSpPr>
        <p:spPr>
          <a:xfrm>
            <a:off x="362620" y="3960337"/>
            <a:ext cx="8418759" cy="1938992"/>
          </a:xfrm>
          <a:prstGeom prst="rect">
            <a:avLst/>
          </a:prstGeom>
        </p:spPr>
        <p:txBody>
          <a:bodyPr wrap="square">
            <a:spAutoFit/>
          </a:bodyPr>
          <a:lstStyle/>
          <a:p>
            <a:pPr>
              <a:lnSpc>
                <a:spcPts val="1800"/>
              </a:lnSpc>
            </a:pPr>
            <a:r>
              <a:rPr lang="en-US" altLang="ja-JP" sz="1400" b="1" dirty="0">
                <a:latin typeface="Meiryo UI" panose="020B0604030504040204" pitchFamily="50" charset="-128"/>
                <a:ea typeface="Meiryo UI" panose="020B0604030504040204" pitchFamily="50" charset="-128"/>
              </a:rPr>
              <a:t>10</a:t>
            </a:r>
            <a:r>
              <a:rPr lang="ja-JP" altLang="en-US" sz="1400" b="1" dirty="0" err="1">
                <a:latin typeface="Meiryo UI" panose="020B0604030504040204" pitchFamily="50" charset="-128"/>
                <a:ea typeface="Meiryo UI" panose="020B0604030504040204" pitchFamily="50" charset="-128"/>
              </a:rPr>
              <a:t>．</a:t>
            </a:r>
            <a:r>
              <a:rPr lang="ja-JP" altLang="en-US" sz="1400" b="1" dirty="0">
                <a:latin typeface="Meiryo UI" panose="020B0604030504040204" pitchFamily="50" charset="-128"/>
                <a:ea typeface="Meiryo UI" panose="020B0604030504040204" pitchFamily="50" charset="-128"/>
              </a:rPr>
              <a:t>市民や地域、商店街、周辺施設、関係競技団体、ＮＰＯ、民間企業、学生等との連携・協働による</a:t>
            </a:r>
            <a:endParaRPr lang="en-US" altLang="ja-JP" sz="1400" b="1" dirty="0">
              <a:latin typeface="Meiryo UI" panose="020B0604030504040204" pitchFamily="50" charset="-128"/>
              <a:ea typeface="Meiryo UI" panose="020B0604030504040204" pitchFamily="50" charset="-128"/>
            </a:endParaRPr>
          </a:p>
          <a:p>
            <a:pPr>
              <a:lnSpc>
                <a:spcPts val="1800"/>
              </a:lnSpc>
            </a:pPr>
            <a:r>
              <a:rPr lang="ja-JP" altLang="en-US" sz="1400" b="1" dirty="0">
                <a:latin typeface="Meiryo UI" panose="020B0604030504040204" pitchFamily="50" charset="-128"/>
                <a:ea typeface="Meiryo UI" panose="020B0604030504040204" pitchFamily="50" charset="-128"/>
              </a:rPr>
              <a:t>　　　事業展開について、</a:t>
            </a:r>
            <a:r>
              <a:rPr lang="en-US" altLang="ja-JP" sz="1400" b="1" dirty="0">
                <a:latin typeface="Meiryo UI" panose="020B0604030504040204" pitchFamily="50" charset="-128"/>
                <a:ea typeface="Meiryo UI" panose="020B0604030504040204" pitchFamily="50" charset="-128"/>
              </a:rPr>
              <a:t>800</a:t>
            </a:r>
            <a:r>
              <a:rPr lang="ja-JP" altLang="en-US" sz="1400" b="1" dirty="0">
                <a:latin typeface="Meiryo UI" panose="020B0604030504040204" pitchFamily="50" charset="-128"/>
                <a:ea typeface="Meiryo UI" panose="020B0604030504040204" pitchFamily="50" charset="-128"/>
              </a:rPr>
              <a:t>字以内で述べてください。</a:t>
            </a:r>
            <a:endParaRPr lang="en-US" altLang="ja-JP" sz="1400" b="1" dirty="0">
              <a:latin typeface="Meiryo UI" panose="020B0604030504040204" pitchFamily="50" charset="-128"/>
              <a:ea typeface="Meiryo UI" panose="020B0604030504040204" pitchFamily="50" charset="-128"/>
            </a:endParaRPr>
          </a:p>
          <a:p>
            <a:pPr>
              <a:lnSpc>
                <a:spcPts val="1800"/>
              </a:lnSpc>
            </a:pPr>
            <a:endParaRPr lang="en-US" altLang="ja-JP" sz="1400" b="1" i="1" dirty="0">
              <a:latin typeface="Meiryo UI" panose="020B0604030504040204" pitchFamily="50" charset="-128"/>
              <a:ea typeface="Meiryo UI" panose="020B0604030504040204" pitchFamily="50" charset="-128"/>
            </a:endParaRPr>
          </a:p>
          <a:p>
            <a:pPr>
              <a:lnSpc>
                <a:spcPts val="1800"/>
              </a:lnSpc>
            </a:pPr>
            <a:endParaRPr lang="en-US" altLang="ja-JP" sz="1400" b="1" i="1" dirty="0">
              <a:latin typeface="Meiryo UI" panose="020B0604030504040204" pitchFamily="50" charset="-128"/>
              <a:ea typeface="Meiryo UI" panose="020B0604030504040204" pitchFamily="50" charset="-128"/>
            </a:endParaRPr>
          </a:p>
          <a:p>
            <a:pPr>
              <a:lnSpc>
                <a:spcPts val="1800"/>
              </a:lnSpc>
            </a:pPr>
            <a:endParaRPr lang="en-US" altLang="ja-JP" sz="1400" b="1" i="1" dirty="0">
              <a:latin typeface="Meiryo UI" panose="020B0604030504040204" pitchFamily="50" charset="-128"/>
              <a:ea typeface="Meiryo UI" panose="020B0604030504040204" pitchFamily="50" charset="-128"/>
            </a:endParaRPr>
          </a:p>
          <a:p>
            <a:pPr>
              <a:lnSpc>
                <a:spcPts val="1800"/>
              </a:lnSpc>
            </a:pPr>
            <a:endParaRPr lang="en-US" altLang="ja-JP" sz="1400" b="1" i="1" dirty="0">
              <a:latin typeface="Meiryo UI" panose="020B0604030504040204" pitchFamily="50" charset="-128"/>
              <a:ea typeface="Meiryo UI" panose="020B0604030504040204" pitchFamily="50" charset="-128"/>
            </a:endParaRPr>
          </a:p>
          <a:p>
            <a:pPr>
              <a:lnSpc>
                <a:spcPts val="1800"/>
              </a:lnSpc>
            </a:pPr>
            <a:endParaRPr lang="en-US" altLang="ja-JP" sz="1400" b="1" i="1" dirty="0">
              <a:latin typeface="Meiryo UI" panose="020B0604030504040204" pitchFamily="50" charset="-128"/>
              <a:ea typeface="Meiryo UI" panose="020B0604030504040204" pitchFamily="50" charset="-128"/>
            </a:endParaRPr>
          </a:p>
          <a:p>
            <a:pPr>
              <a:lnSpc>
                <a:spcPts val="1800"/>
              </a:lnSpc>
            </a:pPr>
            <a:endParaRPr lang="en-US" altLang="ja-JP" sz="1400" i="1" dirty="0">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42468177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6" name="Rectangle 66"/>
          <p:cNvSpPr>
            <a:spLocks noChangeArrowheads="1"/>
          </p:cNvSpPr>
          <p:nvPr/>
        </p:nvSpPr>
        <p:spPr>
          <a:xfrm>
            <a:off x="259081" y="680198"/>
            <a:ext cx="8625838" cy="6112622"/>
          </a:xfrm>
          <a:prstGeom prst="rect">
            <a:avLst/>
          </a:prstGeom>
          <a:noFill/>
          <a:ln w="19050">
            <a:solidFill>
              <a:schemeClr val="bg1">
                <a:lumMod val="50000"/>
              </a:schemeClr>
            </a:solidFill>
            <a:miter lim="800000"/>
            <a:headEnd/>
            <a:tailEnd/>
          </a:ln>
        </p:spPr>
        <p:txBody>
          <a:bodyPr wrap="none"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endParaRPr lang="ja-JP" altLang="en-US" sz="1600" dirty="0">
              <a:solidFill>
                <a:srgbClr val="0070C0"/>
              </a:solidFill>
              <a:latin typeface="Meiryo UI" panose="020B0604030504040204" pitchFamily="50" charset="-128"/>
              <a:ea typeface="Meiryo UI" panose="020B0604030504040204" pitchFamily="50" charset="-128"/>
            </a:endParaRPr>
          </a:p>
        </p:txBody>
      </p:sp>
      <p:sp>
        <p:nvSpPr>
          <p:cNvPr id="1257" name="Rectangle 67"/>
          <p:cNvSpPr>
            <a:spLocks noChangeArrowheads="1"/>
          </p:cNvSpPr>
          <p:nvPr/>
        </p:nvSpPr>
        <p:spPr>
          <a:xfrm>
            <a:off x="0" y="0"/>
            <a:ext cx="9144000" cy="573088"/>
          </a:xfrm>
          <a:prstGeom prst="rect">
            <a:avLst/>
          </a:prstGeom>
          <a:solidFill>
            <a:srgbClr val="3B8964"/>
          </a:solidFill>
          <a:ln>
            <a:noFill/>
          </a:ln>
        </p:spPr>
        <p:txBody>
          <a:bodyPr anchor="ctr"/>
          <a:lstStyle>
            <a:lvl1pPr>
              <a:spcBef>
                <a:spcPct val="20000"/>
              </a:spcBef>
              <a:buChar char="•"/>
              <a:defRPr kumimoji="1" sz="3200">
                <a:solidFill>
                  <a:schemeClr val="tx1"/>
                </a:solidFill>
                <a:latin typeface="Arial" panose="020B0604020202020204" pitchFamily="34" charset="0"/>
                <a:ea typeface="ＭＳ Ｐゴシック" panose="020B0600070205080204" pitchFamily="50" charset="-128"/>
              </a:defRPr>
            </a:lvl1pPr>
            <a:lvl2pPr marL="742950" indent="-285750">
              <a:spcBef>
                <a:spcPct val="20000"/>
              </a:spcBef>
              <a:buChar char="–"/>
              <a:defRPr kumimoji="1" sz="2800">
                <a:solidFill>
                  <a:schemeClr val="tx1"/>
                </a:solidFill>
                <a:latin typeface="Arial" panose="020B0604020202020204" pitchFamily="34" charset="0"/>
                <a:ea typeface="ＭＳ Ｐゴシック" panose="020B0600070205080204" pitchFamily="50" charset="-128"/>
              </a:defRPr>
            </a:lvl2pPr>
            <a:lvl3pPr marL="1143000" indent="-228600">
              <a:spcBef>
                <a:spcPct val="20000"/>
              </a:spcBef>
              <a:buChar char="•"/>
              <a:defRPr kumimoji="1" sz="2400">
                <a:solidFill>
                  <a:schemeClr val="tx1"/>
                </a:solidFill>
                <a:latin typeface="Arial" panose="020B0604020202020204" pitchFamily="34" charset="0"/>
                <a:ea typeface="ＭＳ Ｐゴシック" panose="020B0600070205080204" pitchFamily="50" charset="-128"/>
              </a:defRPr>
            </a:lvl3pPr>
            <a:lvl4pPr marL="16002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4pPr>
            <a:lvl5pPr marL="2057400" indent="-228600">
              <a:spcBef>
                <a:spcPct val="20000"/>
              </a:spcBef>
              <a:buChar char="»"/>
              <a:defRPr kumimoji="1" sz="2000">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20000"/>
              </a:spcBef>
              <a:spcAft>
                <a:spcPct val="0"/>
              </a:spcAft>
              <a:buChar char="»"/>
              <a:defRPr kumimoji="1" sz="2000">
                <a:solidFill>
                  <a:schemeClr val="tx1"/>
                </a:solidFill>
                <a:latin typeface="Arial" panose="020B0604020202020204" pitchFamily="34" charset="0"/>
                <a:ea typeface="ＭＳ Ｐゴシック" panose="020B0600070205080204" pitchFamily="50" charset="-128"/>
              </a:defRPr>
            </a:lvl9pPr>
          </a:lstStyle>
          <a:p>
            <a:pPr eaLnBrk="1" hangingPunct="1">
              <a:spcBef>
                <a:spcPct val="0"/>
              </a:spcBef>
              <a:buFontTx/>
              <a:buNone/>
            </a:pPr>
            <a:r>
              <a:rPr lang="ja-JP" altLang="en-US" sz="1800" b="1" dirty="0">
                <a:solidFill>
                  <a:schemeClr val="bg1"/>
                </a:solidFill>
                <a:latin typeface="Meiryo UI" panose="020B0604030504040204" pitchFamily="50" charset="-128"/>
                <a:ea typeface="Meiryo UI" panose="020B0604030504040204" pitchFamily="50" charset="-128"/>
              </a:rPr>
              <a:t>事業計画書</a:t>
            </a:r>
            <a:endParaRPr lang="ja-JP" altLang="en-US" sz="1400" b="1" dirty="0">
              <a:solidFill>
                <a:schemeClr val="bg1"/>
              </a:solidFill>
              <a:latin typeface="Meiryo UI" panose="020B0604030504040204" pitchFamily="50" charset="-128"/>
              <a:ea typeface="Meiryo UI" panose="020B0604030504040204" pitchFamily="50" charset="-128"/>
            </a:endParaRPr>
          </a:p>
        </p:txBody>
      </p:sp>
      <p:sp>
        <p:nvSpPr>
          <p:cNvPr id="1259" name="正方形/長方形 18"/>
          <p:cNvSpPr/>
          <p:nvPr/>
        </p:nvSpPr>
        <p:spPr>
          <a:xfrm>
            <a:off x="66892" y="2513389"/>
            <a:ext cx="1418768" cy="621709"/>
          </a:xfrm>
          <a:prstGeom prst="rect">
            <a:avLst/>
          </a:prstGeom>
          <a:noFill/>
          <a:ln w="12700">
            <a:no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altLang="ja-JP" sz="1400" dirty="0">
              <a:solidFill>
                <a:sysClr val="windowText" lastClr="000000"/>
              </a:solidFill>
              <a:ea typeface="Meiryo UI" panose="020B0604030504040204" pitchFamily="50" charset="-128"/>
            </a:endParaRPr>
          </a:p>
        </p:txBody>
      </p:sp>
      <p:sp>
        <p:nvSpPr>
          <p:cNvPr id="2" name="スライド番号プレースホルダー 1">
            <a:extLst>
              <a:ext uri="{FF2B5EF4-FFF2-40B4-BE49-F238E27FC236}">
                <a16:creationId xmlns:a16="http://schemas.microsoft.com/office/drawing/2014/main" id="{8D1DD8CF-BA12-4637-8C5D-EE3C29ABA1A0}"/>
              </a:ext>
            </a:extLst>
          </p:cNvPr>
          <p:cNvSpPr>
            <a:spLocks noGrp="1"/>
          </p:cNvSpPr>
          <p:nvPr>
            <p:ph type="sldNum" sz="quarter" idx="12"/>
          </p:nvPr>
        </p:nvSpPr>
        <p:spPr/>
        <p:txBody>
          <a:bodyPr/>
          <a:lstStyle/>
          <a:p>
            <a:pPr>
              <a:defRPr/>
            </a:pPr>
            <a:fld id="{ED70751B-34C4-41F7-9A42-B8AF8614956A}" type="slidenum">
              <a:rPr lang="en-US" altLang="ja-JP" smtClean="0">
                <a:latin typeface="Meiryo UI" panose="020B0604030504040204" pitchFamily="50" charset="-128"/>
                <a:ea typeface="Meiryo UI" panose="020B0604030504040204" pitchFamily="50" charset="-128"/>
              </a:rPr>
              <a:pPr>
                <a:defRPr/>
              </a:pPr>
              <a:t>7</a:t>
            </a:fld>
            <a:endParaRPr lang="en-US" altLang="ja-JP" dirty="0">
              <a:latin typeface="Meiryo UI" panose="020B0604030504040204" pitchFamily="50" charset="-128"/>
              <a:ea typeface="Meiryo UI" panose="020B0604030504040204" pitchFamily="50" charset="-128"/>
            </a:endParaRPr>
          </a:p>
        </p:txBody>
      </p:sp>
      <p:sp>
        <p:nvSpPr>
          <p:cNvPr id="9" name="正方形/長方形 22">
            <a:extLst>
              <a:ext uri="{FF2B5EF4-FFF2-40B4-BE49-F238E27FC236}">
                <a16:creationId xmlns:a16="http://schemas.microsoft.com/office/drawing/2014/main" id="{24BBEA4F-D4E5-46EF-92C2-F3CF6AE81DC6}"/>
              </a:ext>
            </a:extLst>
          </p:cNvPr>
          <p:cNvSpPr/>
          <p:nvPr/>
        </p:nvSpPr>
        <p:spPr>
          <a:xfrm>
            <a:off x="362620" y="985489"/>
            <a:ext cx="8418759" cy="1938992"/>
          </a:xfrm>
          <a:prstGeom prst="rect">
            <a:avLst/>
          </a:prstGeom>
        </p:spPr>
        <p:txBody>
          <a:bodyPr wrap="square">
            <a:spAutoFit/>
          </a:bodyPr>
          <a:lstStyle/>
          <a:p>
            <a:pPr>
              <a:lnSpc>
                <a:spcPts val="1800"/>
              </a:lnSpc>
            </a:pPr>
            <a:r>
              <a:rPr lang="en-US" altLang="ja-JP" sz="1400" b="1" dirty="0">
                <a:latin typeface="Meiryo UI" panose="020B0604030504040204" pitchFamily="50" charset="-128"/>
                <a:ea typeface="Meiryo UI" panose="020B0604030504040204" pitchFamily="50" charset="-128"/>
              </a:rPr>
              <a:t>11</a:t>
            </a:r>
            <a:r>
              <a:rPr lang="ja-JP" altLang="en-US" sz="1400" b="1" dirty="0" err="1">
                <a:latin typeface="Meiryo UI" panose="020B0604030504040204" pitchFamily="50" charset="-128"/>
                <a:ea typeface="Meiryo UI" panose="020B0604030504040204" pitchFamily="50" charset="-128"/>
              </a:rPr>
              <a:t>．</a:t>
            </a:r>
            <a:r>
              <a:rPr lang="ja-JP" altLang="en-US" sz="1400" b="1" dirty="0">
                <a:latin typeface="Meiryo UI" panose="020B0604030504040204" pitchFamily="50" charset="-128"/>
                <a:ea typeface="Meiryo UI" panose="020B0604030504040204" pitchFamily="50" charset="-128"/>
              </a:rPr>
              <a:t>利用者のトラブルや周辺住民等とのトラブルの未然防止と対処方法を</a:t>
            </a:r>
            <a:r>
              <a:rPr lang="en-US" altLang="ja-JP" sz="1400" b="1" dirty="0">
                <a:latin typeface="Meiryo UI" panose="020B0604030504040204" pitchFamily="50" charset="-128"/>
                <a:ea typeface="Meiryo UI" panose="020B0604030504040204" pitchFamily="50" charset="-128"/>
              </a:rPr>
              <a:t>400</a:t>
            </a:r>
            <a:r>
              <a:rPr lang="ja-JP" altLang="en-US" sz="1400" b="1" dirty="0">
                <a:latin typeface="Meiryo UI" panose="020B0604030504040204" pitchFamily="50" charset="-128"/>
                <a:ea typeface="Meiryo UI" panose="020B0604030504040204" pitchFamily="50" charset="-128"/>
              </a:rPr>
              <a:t>字以内で述べてください。</a:t>
            </a:r>
            <a:endParaRPr lang="en-US" altLang="ja-JP" sz="1400" b="1" i="1" dirty="0">
              <a:solidFill>
                <a:srgbClr val="FF0000"/>
              </a:solidFill>
              <a:latin typeface="Meiryo UI" panose="020B0604030504040204" pitchFamily="50" charset="-128"/>
              <a:ea typeface="Meiryo UI" panose="020B0604030504040204" pitchFamily="50" charset="-128"/>
            </a:endParaRPr>
          </a:p>
          <a:p>
            <a:pPr>
              <a:lnSpc>
                <a:spcPts val="1800"/>
              </a:lnSpc>
            </a:pPr>
            <a:r>
              <a:rPr lang="ja-JP" altLang="en-US" sz="1400" b="1" dirty="0">
                <a:latin typeface="Meiryo UI" panose="020B0604030504040204" pitchFamily="50" charset="-128"/>
                <a:ea typeface="Meiryo UI" panose="020B0604030504040204" pitchFamily="50" charset="-128"/>
              </a:rPr>
              <a:t>　</a:t>
            </a:r>
            <a:endParaRPr lang="en-US" altLang="ja-JP" sz="1400" b="1" dirty="0">
              <a:latin typeface="Meiryo UI" panose="020B0604030504040204" pitchFamily="50" charset="-128"/>
              <a:ea typeface="Meiryo UI" panose="020B0604030504040204" pitchFamily="50" charset="-128"/>
            </a:endParaRPr>
          </a:p>
          <a:p>
            <a:pPr>
              <a:lnSpc>
                <a:spcPts val="1800"/>
              </a:lnSpc>
            </a:pPr>
            <a:endParaRPr lang="en-US" altLang="ja-JP" sz="1400" b="1" i="1" dirty="0">
              <a:latin typeface="Meiryo UI" panose="020B0604030504040204" pitchFamily="50" charset="-128"/>
              <a:ea typeface="Meiryo UI" panose="020B0604030504040204" pitchFamily="50" charset="-128"/>
            </a:endParaRPr>
          </a:p>
          <a:p>
            <a:pPr>
              <a:lnSpc>
                <a:spcPts val="1800"/>
              </a:lnSpc>
            </a:pPr>
            <a:endParaRPr lang="en-US" altLang="ja-JP" sz="1400" b="1" i="1" dirty="0">
              <a:latin typeface="Meiryo UI" panose="020B0604030504040204" pitchFamily="50" charset="-128"/>
              <a:ea typeface="Meiryo UI" panose="020B0604030504040204" pitchFamily="50" charset="-128"/>
            </a:endParaRPr>
          </a:p>
          <a:p>
            <a:pPr>
              <a:lnSpc>
                <a:spcPts val="1800"/>
              </a:lnSpc>
            </a:pPr>
            <a:endParaRPr lang="en-US" altLang="ja-JP" sz="1400" b="1" i="1" dirty="0">
              <a:latin typeface="Meiryo UI" panose="020B0604030504040204" pitchFamily="50" charset="-128"/>
              <a:ea typeface="Meiryo UI" panose="020B0604030504040204" pitchFamily="50" charset="-128"/>
            </a:endParaRPr>
          </a:p>
          <a:p>
            <a:pPr>
              <a:lnSpc>
                <a:spcPts val="1800"/>
              </a:lnSpc>
            </a:pPr>
            <a:endParaRPr lang="en-US" altLang="ja-JP" sz="1400" i="1" dirty="0">
              <a:latin typeface="Meiryo UI" panose="020B0604030504040204" pitchFamily="50" charset="-128"/>
              <a:ea typeface="Meiryo UI" panose="020B0604030504040204" pitchFamily="50" charset="-128"/>
            </a:endParaRPr>
          </a:p>
          <a:p>
            <a:pPr>
              <a:lnSpc>
                <a:spcPts val="1800"/>
              </a:lnSpc>
            </a:pPr>
            <a:endParaRPr lang="en-US" altLang="ja-JP" sz="1400" i="1" dirty="0">
              <a:solidFill>
                <a:srgbClr val="FF0000"/>
              </a:solidFill>
              <a:latin typeface="Meiryo UI" panose="020B0604030504040204" pitchFamily="50" charset="-128"/>
              <a:ea typeface="Meiryo UI" panose="020B0604030504040204" pitchFamily="50" charset="-128"/>
            </a:endParaRPr>
          </a:p>
          <a:p>
            <a:pPr>
              <a:lnSpc>
                <a:spcPts val="1800"/>
              </a:lnSpc>
            </a:pPr>
            <a:endParaRPr lang="en-US" altLang="ja-JP" sz="1400" i="1" dirty="0">
              <a:solidFill>
                <a:srgbClr val="FF0000"/>
              </a:solidFill>
              <a:latin typeface="Meiryo UI" panose="020B0604030504040204" pitchFamily="50" charset="-128"/>
              <a:ea typeface="Meiryo UI" panose="020B0604030504040204" pitchFamily="50" charset="-128"/>
            </a:endParaRPr>
          </a:p>
        </p:txBody>
      </p:sp>
      <p:sp>
        <p:nvSpPr>
          <p:cNvPr id="3" name="正方形/長方形 22">
            <a:extLst>
              <a:ext uri="{FF2B5EF4-FFF2-40B4-BE49-F238E27FC236}">
                <a16:creationId xmlns:a16="http://schemas.microsoft.com/office/drawing/2014/main" id="{BD8AE9B7-AA0A-BA5E-5D5F-810A5467688C}"/>
              </a:ext>
            </a:extLst>
          </p:cNvPr>
          <p:cNvSpPr/>
          <p:nvPr/>
        </p:nvSpPr>
        <p:spPr>
          <a:xfrm>
            <a:off x="362619" y="3512745"/>
            <a:ext cx="8418759" cy="1938992"/>
          </a:xfrm>
          <a:prstGeom prst="rect">
            <a:avLst/>
          </a:prstGeom>
        </p:spPr>
        <p:txBody>
          <a:bodyPr wrap="square">
            <a:spAutoFit/>
          </a:bodyPr>
          <a:lstStyle/>
          <a:p>
            <a:pPr>
              <a:lnSpc>
                <a:spcPts val="1800"/>
              </a:lnSpc>
            </a:pPr>
            <a:r>
              <a:rPr lang="en-US" altLang="ja-JP" sz="1400" b="1" dirty="0">
                <a:latin typeface="Meiryo UI" panose="020B0604030504040204" pitchFamily="50" charset="-128"/>
                <a:ea typeface="Meiryo UI" panose="020B0604030504040204" pitchFamily="50" charset="-128"/>
              </a:rPr>
              <a:t>12</a:t>
            </a:r>
            <a:r>
              <a:rPr lang="ja-JP" altLang="en-US" sz="1400" b="1" dirty="0" err="1">
                <a:latin typeface="Meiryo UI" panose="020B0604030504040204" pitchFamily="50" charset="-128"/>
                <a:ea typeface="Meiryo UI" panose="020B0604030504040204" pitchFamily="50" charset="-128"/>
              </a:rPr>
              <a:t>．</a:t>
            </a:r>
            <a:r>
              <a:rPr lang="ja-JP" altLang="en-US" sz="1400" b="1" dirty="0">
                <a:latin typeface="Meiryo UI" panose="020B0604030504040204" pitchFamily="50" charset="-128"/>
                <a:ea typeface="Meiryo UI" panose="020B0604030504040204" pitchFamily="50" charset="-128"/>
              </a:rPr>
              <a:t>その他　特記すべき事項があれば記入してください。</a:t>
            </a:r>
            <a:endParaRPr lang="en-US" altLang="ja-JP" sz="1400" b="1" dirty="0">
              <a:latin typeface="Meiryo UI" panose="020B0604030504040204" pitchFamily="50" charset="-128"/>
              <a:ea typeface="Meiryo UI" panose="020B0604030504040204" pitchFamily="50" charset="-128"/>
            </a:endParaRPr>
          </a:p>
          <a:p>
            <a:pPr>
              <a:lnSpc>
                <a:spcPts val="1800"/>
              </a:lnSpc>
            </a:pPr>
            <a:r>
              <a:rPr lang="ja-JP" altLang="en-US" sz="1400" b="1" i="1" dirty="0">
                <a:solidFill>
                  <a:srgbClr val="FF0000"/>
                </a:solidFill>
                <a:latin typeface="Meiryo UI" panose="020B0604030504040204" pitchFamily="50" charset="-128"/>
                <a:ea typeface="Meiryo UI" panose="020B0604030504040204" pitchFamily="50" charset="-128"/>
              </a:rPr>
              <a:t>　　　　</a:t>
            </a:r>
            <a:endParaRPr lang="en-US" altLang="ja-JP" sz="1400" b="1" i="1" dirty="0">
              <a:solidFill>
                <a:srgbClr val="FF0000"/>
              </a:solidFill>
              <a:latin typeface="Meiryo UI" panose="020B0604030504040204" pitchFamily="50" charset="-128"/>
              <a:ea typeface="Meiryo UI" panose="020B0604030504040204" pitchFamily="50" charset="-128"/>
            </a:endParaRPr>
          </a:p>
          <a:p>
            <a:pPr>
              <a:lnSpc>
                <a:spcPts val="1800"/>
              </a:lnSpc>
            </a:pPr>
            <a:endParaRPr lang="en-US" altLang="ja-JP" sz="1400" i="1" dirty="0">
              <a:solidFill>
                <a:srgbClr val="FF0000"/>
              </a:solidFill>
              <a:latin typeface="Meiryo UI" panose="020B0604030504040204" pitchFamily="50" charset="-128"/>
              <a:ea typeface="Meiryo UI" panose="020B0604030504040204" pitchFamily="50" charset="-128"/>
            </a:endParaRPr>
          </a:p>
          <a:p>
            <a:pPr>
              <a:lnSpc>
                <a:spcPts val="1800"/>
              </a:lnSpc>
            </a:pPr>
            <a:endParaRPr lang="en-US" altLang="ja-JP" sz="1400" i="1" dirty="0">
              <a:solidFill>
                <a:srgbClr val="FF0000"/>
              </a:solidFill>
              <a:latin typeface="Meiryo UI" panose="020B0604030504040204" pitchFamily="50" charset="-128"/>
              <a:ea typeface="Meiryo UI" panose="020B0604030504040204" pitchFamily="50" charset="-128"/>
            </a:endParaRPr>
          </a:p>
          <a:p>
            <a:pPr>
              <a:lnSpc>
                <a:spcPts val="1800"/>
              </a:lnSpc>
            </a:pPr>
            <a:endParaRPr lang="en-US" altLang="ja-JP" sz="1400" i="1" dirty="0">
              <a:solidFill>
                <a:srgbClr val="FF0000"/>
              </a:solidFill>
              <a:latin typeface="Meiryo UI" panose="020B0604030504040204" pitchFamily="50" charset="-128"/>
              <a:ea typeface="Meiryo UI" panose="020B0604030504040204" pitchFamily="50" charset="-128"/>
            </a:endParaRPr>
          </a:p>
          <a:p>
            <a:pPr>
              <a:lnSpc>
                <a:spcPts val="1800"/>
              </a:lnSpc>
            </a:pPr>
            <a:endParaRPr lang="en-US" altLang="ja-JP" sz="1400" i="1" dirty="0">
              <a:solidFill>
                <a:srgbClr val="FF0000"/>
              </a:solidFill>
              <a:latin typeface="Meiryo UI" panose="020B0604030504040204" pitchFamily="50" charset="-128"/>
              <a:ea typeface="Meiryo UI" panose="020B0604030504040204" pitchFamily="50" charset="-128"/>
            </a:endParaRPr>
          </a:p>
          <a:p>
            <a:pPr>
              <a:lnSpc>
                <a:spcPts val="1800"/>
              </a:lnSpc>
            </a:pPr>
            <a:endParaRPr lang="en-US" altLang="ja-JP" sz="1400" i="1" dirty="0">
              <a:solidFill>
                <a:srgbClr val="FF0000"/>
              </a:solidFill>
              <a:latin typeface="Meiryo UI" panose="020B0604030504040204" pitchFamily="50" charset="-128"/>
              <a:ea typeface="Meiryo UI" panose="020B0604030504040204" pitchFamily="50" charset="-128"/>
            </a:endParaRPr>
          </a:p>
          <a:p>
            <a:pPr>
              <a:lnSpc>
                <a:spcPts val="1800"/>
              </a:lnSpc>
            </a:pPr>
            <a:endParaRPr lang="en-US" altLang="ja-JP" sz="1400" i="1" dirty="0">
              <a:solidFill>
                <a:srgbClr val="FF0000"/>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537184111"/>
      </p:ext>
    </p:extLst>
  </p:cSld>
  <p:clrMapOvr>
    <a:masterClrMapping/>
  </p:clrMapOvr>
</p:sld>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373</TotalTime>
  <Words>698</Words>
  <Application>Microsoft Office PowerPoint</Application>
  <PresentationFormat>画面に合わせる (4:3)</PresentationFormat>
  <Paragraphs>110</Paragraphs>
  <Slides>7</Slides>
  <Notes>6</Notes>
  <HiddenSlides>0</HiddenSlides>
  <MMClips>0</MMClips>
  <ScaleCrop>false</ScaleCrop>
  <HeadingPairs>
    <vt:vector size="6" baseType="variant">
      <vt:variant>
        <vt:lpstr>使用されているフォント</vt:lpstr>
      </vt:variant>
      <vt:variant>
        <vt:i4>5</vt:i4>
      </vt:variant>
      <vt:variant>
        <vt:lpstr>テーマ</vt:lpstr>
      </vt:variant>
      <vt:variant>
        <vt:i4>1</vt:i4>
      </vt:variant>
      <vt:variant>
        <vt:lpstr>スライド タイトル</vt:lpstr>
      </vt:variant>
      <vt:variant>
        <vt:i4>7</vt:i4>
      </vt:variant>
    </vt:vector>
  </HeadingPairs>
  <TitlesOfParts>
    <vt:vector size="13" baseType="lpstr">
      <vt:lpstr>Meiryo UI</vt:lpstr>
      <vt:lpstr>游ゴシック</vt:lpstr>
      <vt:lpstr>Arial</vt:lpstr>
      <vt:lpstr>Calibri</vt:lpstr>
      <vt:lpstr>Calibri Light</vt:lpstr>
      <vt:lpstr>Office テーマ</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様式第２号　施設名指定管理者事業計画書</dc:title>
  <dc:creator>kndp</dc:creator>
  <cp:lastModifiedBy>小西 達郎</cp:lastModifiedBy>
  <cp:revision>26</cp:revision>
  <dcterms:created xsi:type="dcterms:W3CDTF">2023-01-06T01:54:37Z</dcterms:created>
  <dcterms:modified xsi:type="dcterms:W3CDTF">2025-08-14T06:51:30Z</dcterms:modified>
</cp:coreProperties>
</file>