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E68F08-4CC2-D860-424F-85252A92C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FE8A22E-1360-8CAE-A0D5-3F05E9FC7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D0647-98F8-9058-293D-F08502AB2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2128B8-1AA2-059E-D865-9799C66A4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483881-E775-2BF3-C791-A7FFF39C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69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63EF7F-EFA3-4875-3A32-9F2B32EC6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D7E1D2-E8F3-118F-F2DA-B35B93F59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D2C0DD-A63F-62C3-2903-47A875D6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9A9C7F-81DE-A258-6A19-520F93274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3BB1FE-5551-D828-0296-610695B7C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02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AED1A44-8495-2955-8E44-7A0298AC0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B61AD8-6060-C69A-4918-FBEFCD962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19011D-AD4A-7DBA-762E-C757CA0F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42912E-05B6-2A64-A33D-46D33FAED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896FD3-B32E-3767-4013-81349A28D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51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1FAFA-1DCC-CA01-C632-DA0DD67AC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47E3A2-D4EF-A73E-C043-3E6F4B47A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1C4CA-FF67-F5FC-BA49-7739AC84F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B4A8CF-7B8C-EC84-A917-9F9652D95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DFC61B-C607-BE4C-1465-CE82853F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959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A32780-6D3E-55AD-9E65-698CD3F9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C0574E-B16B-D2E1-BD6D-301BDCD53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C0330C-EAAD-4E6E-CCD8-38C7AF344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EA16AB-D0F2-65DB-EFD2-D1DCEF48D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19ED57-ED3F-EF4C-CEE4-6A3AD7C8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683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2B5BAB-6EB1-827F-CA6C-ED861BD98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0075D6-C223-23E8-F29A-0CF8E09EB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B9BDD1B-04CD-C8C5-EBAA-244CBF418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122EC1-0345-F9AB-1FB5-45E679CE6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97FCF3-285B-65FE-8DDD-142C8C453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9BE52A-FC0E-6499-7057-7AD21FB29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08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869988-77DA-18B5-E0E0-D93FB6C6B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E334DAC-2E2A-C71D-212B-57C2EF243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D70ECF0-8467-AC10-29BB-5E833AF31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62ED5-626D-1D1B-8C61-C357BACC0F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9821F46-2AA8-F436-1C5D-EEA1463540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F61BB59-43B6-92F5-9E74-502757E8E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0BF1A8B-F8EB-E0E0-BA87-B027B190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5EEAEC-2035-53E5-47E3-A1553EFC4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6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1B2E11-81F0-F4D6-E66A-39A331126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089DAA0-A908-600E-104B-308773BF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2CBB1A-B7DB-1B1D-E162-F82D500F5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B87CCF7-D695-5354-3B3D-EC1FABA47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142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F2E2999-4053-2FFB-DF8A-A2AB47A3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6B76E72-DEB3-4132-837C-9DF709271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91A1E8-5EE7-08D6-107A-DD261A540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80E1B2-88D2-5AFE-3F91-E6C20D94C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94C26B-F381-B6BC-0C32-3CD39B833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FF720F-6C39-6A50-EA00-805B61EE9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1716A6A-E16E-856B-E76C-ED1715D88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9459BEC-BDA8-8844-C4EF-729D533F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C5CE3D-A4A5-5672-B009-0CE06628A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70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383D77-8F7A-A7F4-3D3F-754498F4C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59937F1-E1F4-C835-0B92-919784DC6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B947157-F1AF-942C-A5EB-A483A3C46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4C8BA8-8455-AAE8-BCC3-991C24AD8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61B16A-EAA3-CF5C-33EC-8CA3794DA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C2284B-4A9D-6486-F4F5-D40DF8A1E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28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2B06E4C-8836-A07B-BF56-35B2268F0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FB38ED-BAE3-1DC0-880A-BD1FA680E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6E3D69-9FD9-C73D-D6C0-7C83FC9FC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AB95-B144-4653-A4C4-DFC856FCD50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F4F84F-6A4E-B50F-5ECF-543C730E4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A49042-5C1E-0CB8-26DD-939BA3530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D95AB-87B5-487A-BAA7-28B359161C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211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A16302E-5351-7CDC-9A84-61B45278FD3F}"/>
              </a:ext>
            </a:extLst>
          </p:cNvPr>
          <p:cNvSpPr txBox="1"/>
          <p:nvPr/>
        </p:nvSpPr>
        <p:spPr>
          <a:xfrm>
            <a:off x="165100" y="263852"/>
            <a:ext cx="11861800" cy="6529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</a:pPr>
            <a:r>
              <a:rPr kumimoji="1" lang="en-US" altLang="ja-JP" sz="2400" dirty="0"/>
              <a:t>【</a:t>
            </a:r>
            <a:r>
              <a:rPr kumimoji="1" lang="ja-JP" altLang="en-US" sz="2400" dirty="0"/>
              <a:t>作成の際の注意点</a:t>
            </a:r>
            <a:r>
              <a:rPr kumimoji="1" lang="en-US" altLang="ja-JP" sz="2400" dirty="0"/>
              <a:t>】</a:t>
            </a:r>
          </a:p>
          <a:p>
            <a:pPr>
              <a:spcBef>
                <a:spcPts val="500"/>
              </a:spcBef>
            </a:pPr>
            <a:r>
              <a:rPr kumimoji="1" lang="ja-JP" altLang="en-US" sz="2400" dirty="0"/>
              <a:t>　・写真やイラスト等を自由に用いて、</a:t>
            </a:r>
            <a:endParaRPr kumimoji="1"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　</a:t>
            </a:r>
            <a:r>
              <a:rPr kumimoji="1" lang="ja-JP" altLang="en-US" sz="2400" dirty="0"/>
              <a:t>ご自身の事業をわかりやすく説明してください。</a:t>
            </a:r>
            <a:endParaRPr kumimoji="1"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</a:t>
            </a:r>
            <a:r>
              <a:rPr kumimoji="1" lang="ja-JP" altLang="en-US" sz="2400" dirty="0"/>
              <a:t>・スライドのサイズは１６：９を推奨します。</a:t>
            </a:r>
            <a:endParaRPr kumimoji="1"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・フォントのサイズは２４</a:t>
            </a:r>
            <a:r>
              <a:rPr lang="en-US" altLang="ja-JP" sz="2400" dirty="0"/>
              <a:t>pt</a:t>
            </a:r>
            <a:r>
              <a:rPr lang="ja-JP" altLang="en-US" sz="2400" dirty="0">
                <a:solidFill>
                  <a:srgbClr val="0A0A0A"/>
                </a:solidFill>
                <a:latin typeface="Arial" panose="020B0604020202020204" pitchFamily="34" charset="0"/>
              </a:rPr>
              <a:t>以上を推奨します。</a:t>
            </a:r>
            <a:endParaRPr kumimoji="1"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・この資料に枚数制限・字数制限はありませんが、</a:t>
            </a:r>
            <a:endParaRPr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　プレゼンテーションは持ち時間（５分間）内に収めてください。</a:t>
            </a:r>
            <a:endParaRPr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・プレゼンテーションの際、モニタに映るのはこの資料のみです。</a:t>
            </a:r>
            <a:endParaRPr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　出店計画書等の縦長資料は映りません。</a:t>
            </a:r>
            <a:endParaRPr lang="en-US" altLang="ja-JP" sz="2400" dirty="0"/>
          </a:p>
          <a:p>
            <a:pPr>
              <a:spcBef>
                <a:spcPts val="500"/>
              </a:spcBef>
            </a:pPr>
            <a:endParaRPr kumimoji="1" lang="en-US" altLang="ja-JP" sz="2400" dirty="0"/>
          </a:p>
          <a:p>
            <a:pPr>
              <a:spcBef>
                <a:spcPts val="500"/>
              </a:spcBef>
            </a:pPr>
            <a:r>
              <a:rPr lang="en-US" altLang="ja-JP" sz="2400" dirty="0"/>
              <a:t>【</a:t>
            </a:r>
            <a:r>
              <a:rPr lang="ja-JP" altLang="en-US" sz="2400" dirty="0"/>
              <a:t>提出方法</a:t>
            </a:r>
            <a:r>
              <a:rPr lang="en-US" altLang="ja-JP" sz="2400" dirty="0"/>
              <a:t>】</a:t>
            </a:r>
            <a:endParaRPr kumimoji="1"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・この資料は、紙と電子データの両方の形式で提出してください。</a:t>
            </a:r>
            <a:endParaRPr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・紙は、他の書類の提出時に、この資料を印刷したものも併せて提出してください。</a:t>
            </a:r>
            <a:endParaRPr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・電子データの</a:t>
            </a:r>
            <a:r>
              <a:rPr kumimoji="1" lang="ja-JP" altLang="en-US" sz="2400" dirty="0"/>
              <a:t>提出方法は、紙の書類を受理した際に別途お伝えします。</a:t>
            </a:r>
            <a:endParaRPr kumimoji="1" lang="en-US" altLang="ja-JP" sz="2400" dirty="0"/>
          </a:p>
          <a:p>
            <a:pPr>
              <a:spcBef>
                <a:spcPts val="500"/>
              </a:spcBef>
            </a:pPr>
            <a:r>
              <a:rPr lang="ja-JP" altLang="en-US" sz="2400" dirty="0"/>
              <a:t>　・電子データの形式は </a:t>
            </a:r>
            <a:r>
              <a:rPr lang="en-US" altLang="ja-JP" sz="2400" dirty="0"/>
              <a:t>.pptx </a:t>
            </a:r>
            <a:r>
              <a:rPr lang="ja-JP" altLang="en-US" sz="2400" dirty="0"/>
              <a:t>としてください。</a:t>
            </a:r>
            <a:endParaRPr kumimoji="1" lang="en-US" altLang="ja-JP" sz="2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3E20C2-AA1D-B788-C2DE-794D16E0B88A}"/>
              </a:ext>
            </a:extLst>
          </p:cNvPr>
          <p:cNvSpPr txBox="1"/>
          <p:nvPr/>
        </p:nvSpPr>
        <p:spPr>
          <a:xfrm>
            <a:off x="5875867" y="63797"/>
            <a:ext cx="6316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審査番号Ｘ　</a:t>
            </a:r>
            <a:r>
              <a:rPr lang="ja-JP" altLang="en-US" sz="20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氏　名　　業　種　「　店　　名　」</a:t>
            </a:r>
            <a:endParaRPr kumimoji="1" lang="ja-JP" altLang="en-US" sz="20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A5659BDC-186B-FA48-3644-51C27F2741EC}"/>
              </a:ext>
            </a:extLst>
          </p:cNvPr>
          <p:cNvSpPr/>
          <p:nvPr/>
        </p:nvSpPr>
        <p:spPr>
          <a:xfrm>
            <a:off x="8106833" y="618067"/>
            <a:ext cx="3920067" cy="846666"/>
          </a:xfrm>
          <a:prstGeom prst="wedgeRoundRectCallout">
            <a:avLst>
              <a:gd name="adj1" fmla="val -20833"/>
              <a:gd name="adj2" fmla="val -61364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電子データ提出後、市のほうで全てのスライドに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審査番号等を追記しますので、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スライド右上には文字を入れないでください。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88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227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安原瑞紀</dc:creator>
  <cp:lastModifiedBy>安原瑞紀</cp:lastModifiedBy>
  <cp:revision>33</cp:revision>
  <dcterms:created xsi:type="dcterms:W3CDTF">2026-03-26T02:23:53Z</dcterms:created>
  <dcterms:modified xsi:type="dcterms:W3CDTF">2026-03-27T02:08:54Z</dcterms:modified>
</cp:coreProperties>
</file>