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7559675" cy="10691813"/>
  <p:notesSz cx="6858000" cy="9874250"/>
  <p:defaultTextStyle>
    <a:defPPr>
      <a:defRPr lang="ja-JP"/>
    </a:defPPr>
    <a:lvl1pPr marL="0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1pPr>
    <a:lvl2pPr marL="293294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2pPr>
    <a:lvl3pPr marL="586588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3pPr>
    <a:lvl4pPr marL="879881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4pPr>
    <a:lvl5pPr marL="1173175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5pPr>
    <a:lvl6pPr marL="1466469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6pPr>
    <a:lvl7pPr marL="1759763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7pPr>
    <a:lvl8pPr marL="2053057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8pPr>
    <a:lvl9pPr marL="2346350" algn="l" defTabSz="586588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D16"/>
    <a:srgbClr val="F5C095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8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99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8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55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5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15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42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46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0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2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06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91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CD9F-3CC4-4D46-9DDF-4477D9D88D6C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470A-59BD-45C8-AC15-81A2285D5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2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3262763" y="9493252"/>
            <a:ext cx="4000506" cy="954107"/>
          </a:xfrm>
          <a:prstGeom prst="roundRect">
            <a:avLst/>
          </a:prstGeom>
          <a:solidFill>
            <a:srgbClr val="F5C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247069" y="1476536"/>
            <a:ext cx="5025393" cy="1170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39285" y="209597"/>
            <a:ext cx="3141424" cy="342900"/>
          </a:xfrm>
        </p:spPr>
        <p:txBody>
          <a:bodyPr>
            <a:normAutofit/>
          </a:bodyPr>
          <a:lstStyle/>
          <a:p>
            <a:r>
              <a:rPr kumimoji="1" lang="ja-JP" altLang="en-US" sz="1600" dirty="0" smtClean="0"/>
              <a:t>金沢市認知症カフェ　大徳地区</a:t>
            </a:r>
            <a:endParaRPr kumimoji="1" lang="ja-JP" altLang="en-US" sz="1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094" y="552498"/>
            <a:ext cx="7543805" cy="636494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オレンジカフェ</a:t>
            </a:r>
            <a:r>
              <a:rPr lang="ja-JP" altLang="en-US" sz="36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lang="ja-JP" alt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え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きにしほんまち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0578" y="1713402"/>
            <a:ext cx="4875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大徳公民館　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金沢市畝田西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201)</a:t>
            </a:r>
          </a:p>
          <a:p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endParaRPr lang="en-US" altLang="ja-JP" sz="16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076-268-3214</a:t>
            </a:r>
          </a:p>
          <a:p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 smtClean="0"/>
              <a:t>　　　　　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630" y="2967716"/>
            <a:ext cx="68047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大徳公民館　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　　</a:t>
            </a:r>
            <a:endParaRPr kumimoji="1" lang="en-US" altLang="ja-JP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1600" dirty="0" smtClean="0"/>
              <a:t>2024</a:t>
            </a:r>
            <a:r>
              <a:rPr lang="ja-JP" altLang="en-US" sz="1600" dirty="0" smtClean="0"/>
              <a:t>年</a:t>
            </a:r>
            <a:r>
              <a:rPr lang="en-US" altLang="ja-JP" sz="1600" dirty="0"/>
              <a:t>4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>2</a:t>
            </a:r>
            <a:r>
              <a:rPr lang="ja-JP" altLang="en-US" sz="1600" dirty="0" smtClean="0"/>
              <a:t>日（火）</a:t>
            </a:r>
            <a:r>
              <a:rPr lang="en-US" altLang="ja-JP" sz="1600" dirty="0" smtClean="0"/>
              <a:t>14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00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30</a:t>
            </a:r>
          </a:p>
          <a:p>
            <a:r>
              <a:rPr lang="ja-JP" altLang="en-US" sz="1600" dirty="0" smtClean="0"/>
              <a:t>　</a:t>
            </a:r>
            <a:r>
              <a:rPr lang="en-US" altLang="ja-JP" sz="1600" dirty="0" smtClean="0"/>
              <a:t>『</a:t>
            </a:r>
            <a:r>
              <a:rPr lang="ja-JP" altLang="en-US" sz="1600" dirty="0" smtClean="0"/>
              <a:t>音楽療法で脳の活性化を図りましょう♪</a:t>
            </a:r>
            <a:r>
              <a:rPr lang="en-US" altLang="ja-JP" sz="1600" dirty="0" smtClean="0"/>
              <a:t>』</a:t>
            </a:r>
          </a:p>
          <a:p>
            <a:r>
              <a:rPr lang="ja-JP" altLang="en-US" sz="1600" dirty="0" smtClean="0"/>
              <a:t>　　　　　　　　　　　　　　　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　音楽療法士　安田　秀代　氏</a:t>
            </a:r>
            <a:endParaRPr lang="en-US" altLang="ja-JP" sz="1600" dirty="0"/>
          </a:p>
          <a:p>
            <a:r>
              <a:rPr lang="ja-JP" altLang="en-US" sz="1600" dirty="0"/>
              <a:t>　　　　　　　　　　　</a:t>
            </a:r>
            <a:endParaRPr lang="en-US" altLang="ja-JP" sz="1600" dirty="0"/>
          </a:p>
          <a:p>
            <a:r>
              <a:rPr kumimoji="1" lang="en-US" altLang="ja-JP" sz="1600" dirty="0" smtClean="0"/>
              <a:t>2024</a:t>
            </a:r>
            <a:r>
              <a:rPr kumimoji="1" lang="ja-JP" altLang="en-US" sz="1600" dirty="0" smtClean="0"/>
              <a:t>年</a:t>
            </a:r>
            <a:r>
              <a:rPr lang="en-US" altLang="ja-JP" sz="1600" dirty="0"/>
              <a:t>6</a:t>
            </a:r>
            <a:r>
              <a:rPr kumimoji="1" lang="ja-JP" altLang="en-US" sz="1600" dirty="0" smtClean="0"/>
              <a:t>月</a:t>
            </a:r>
            <a:r>
              <a:rPr lang="en-US" altLang="ja-JP" sz="1600" dirty="0" smtClean="0"/>
              <a:t>4</a:t>
            </a:r>
            <a:r>
              <a:rPr kumimoji="1" lang="ja-JP" altLang="en-US" sz="1600" dirty="0" smtClean="0"/>
              <a:t>日</a:t>
            </a:r>
            <a:r>
              <a:rPr lang="ja-JP" altLang="en-US" sz="1600" dirty="0" smtClean="0"/>
              <a:t>（火）</a:t>
            </a:r>
            <a:r>
              <a:rPr lang="en-US" altLang="ja-JP" sz="1600" dirty="0" smtClean="0"/>
              <a:t>14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00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30</a:t>
            </a:r>
            <a:r>
              <a:rPr kumimoji="1" lang="ja-JP" altLang="en-US" sz="1600" dirty="0" smtClean="0"/>
              <a:t>　　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　</a:t>
            </a:r>
            <a:r>
              <a:rPr lang="en-US" altLang="ja-JP" sz="1600" dirty="0" smtClean="0"/>
              <a:t>『</a:t>
            </a:r>
            <a:r>
              <a:rPr lang="ja-JP" altLang="en-US" sz="1600" dirty="0" smtClean="0"/>
              <a:t>正しい呼吸と簡単ストレッチで身体を元気に！！</a:t>
            </a:r>
            <a:r>
              <a:rPr lang="en-US" altLang="ja-JP" sz="1600" dirty="0" smtClean="0"/>
              <a:t>』</a:t>
            </a:r>
            <a:r>
              <a:rPr lang="ja-JP" altLang="en-US" sz="1600" dirty="0" smtClean="0"/>
              <a:t>　　　　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</a:t>
            </a:r>
            <a:r>
              <a:rPr lang="ja-JP" altLang="en-US" sz="1600" dirty="0"/>
              <a:t>訪問看護</a:t>
            </a:r>
            <a:r>
              <a:rPr lang="ja-JP" altLang="en-US" sz="1600" dirty="0" smtClean="0"/>
              <a:t>ステーション</a:t>
            </a:r>
            <a:r>
              <a:rPr lang="ja-JP" altLang="en-US" sz="1600" dirty="0" err="1" smtClean="0"/>
              <a:t>ほ</a:t>
            </a:r>
            <a:r>
              <a:rPr lang="ja-JP" altLang="en-US" sz="1600" dirty="0" smtClean="0"/>
              <a:t>～っと　理学療法士　　渡辺　拓実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氏</a:t>
            </a:r>
            <a:endParaRPr lang="en-US" altLang="ja-JP" sz="1600" dirty="0" smtClean="0"/>
          </a:p>
          <a:p>
            <a:r>
              <a:rPr lang="ja-JP" altLang="en-US" sz="1600" dirty="0"/>
              <a:t>　　　　　　</a:t>
            </a:r>
            <a:endParaRPr lang="en-US" altLang="ja-JP" sz="1600" dirty="0" smtClean="0"/>
          </a:p>
          <a:p>
            <a:r>
              <a:rPr lang="en-US" altLang="ja-JP" sz="1600" dirty="0" smtClean="0"/>
              <a:t>2024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7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>2</a:t>
            </a:r>
            <a:r>
              <a:rPr lang="ja-JP" altLang="en-US" sz="1600" dirty="0" smtClean="0"/>
              <a:t>日（火）</a:t>
            </a:r>
            <a:r>
              <a:rPr lang="en-US" altLang="ja-JP" sz="1600" dirty="0" smtClean="0"/>
              <a:t>14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00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30</a:t>
            </a:r>
          </a:p>
          <a:p>
            <a:r>
              <a:rPr lang="ja-JP" altLang="en-US" sz="1600" dirty="0"/>
              <a:t>　</a:t>
            </a:r>
            <a:r>
              <a:rPr lang="en-US" altLang="ja-JP" sz="1600" dirty="0" smtClean="0"/>
              <a:t>『</a:t>
            </a:r>
            <a:r>
              <a:rPr lang="ja-JP" altLang="en-US" sz="1600" dirty="0" smtClean="0"/>
              <a:t>認知症も改善！脳番地トレーニング</a:t>
            </a:r>
            <a:r>
              <a:rPr lang="en-US" altLang="ja-JP" sz="1600" dirty="0" smtClean="0"/>
              <a:t>』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NPO</a:t>
            </a:r>
            <a:r>
              <a:rPr lang="ja-JP" altLang="en-US" sz="1600" dirty="0" smtClean="0"/>
              <a:t>法人みんなの力　駅西　　　介護福祉士　　市原　美紀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氏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en-US" altLang="ja-JP" sz="1600" dirty="0" smtClean="0"/>
              <a:t>2024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8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6</a:t>
            </a:r>
            <a:r>
              <a:rPr lang="ja-JP" altLang="en-US" sz="1600" dirty="0" smtClean="0"/>
              <a:t>日（火）</a:t>
            </a:r>
            <a:r>
              <a:rPr lang="en-US" altLang="ja-JP" sz="1600" dirty="0" smtClean="0"/>
              <a:t>14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00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30</a:t>
            </a:r>
          </a:p>
          <a:p>
            <a:r>
              <a:rPr lang="ja-JP" altLang="en-US" sz="1600" dirty="0"/>
              <a:t>　</a:t>
            </a:r>
            <a:r>
              <a:rPr lang="en-US" altLang="ja-JP" sz="1600" dirty="0" smtClean="0"/>
              <a:t>『</a:t>
            </a:r>
            <a:r>
              <a:rPr lang="ja-JP" altLang="en-US" sz="1600" dirty="0" smtClean="0"/>
              <a:t>元気に暮らせる身体を維持しよう</a:t>
            </a:r>
            <a:r>
              <a:rPr lang="en-US" altLang="ja-JP" sz="1600" dirty="0" smtClean="0"/>
              <a:t>』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寿リハ　駅西　　　　　　　　　介護福祉士　畳谷　智子　氏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1600" dirty="0" smtClean="0"/>
          </a:p>
          <a:p>
            <a:endParaRPr lang="en-US" altLang="ja-JP" sz="1600" dirty="0"/>
          </a:p>
          <a:p>
            <a:r>
              <a:rPr kumimoji="1" lang="ja-JP" altLang="en-US" sz="1600" dirty="0" smtClean="0"/>
              <a:t>　　　　</a:t>
            </a:r>
            <a:r>
              <a:rPr kumimoji="1" lang="ja-JP" altLang="en-US" sz="1600" dirty="0" smtClean="0"/>
              <a:t>　　　</a:t>
            </a:r>
            <a:r>
              <a:rPr kumimoji="1" lang="ja-JP" altLang="en-US" sz="1600" dirty="0" smtClean="0"/>
              <a:t>　＊他　追加調整中です</a:t>
            </a:r>
            <a:endParaRPr kumimoji="1" lang="ja-JP" altLang="en-US" sz="1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92" y="1623122"/>
            <a:ext cx="786045" cy="90732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03" y="1939006"/>
            <a:ext cx="479520" cy="472103"/>
          </a:xfrm>
          <a:prstGeom prst="rect">
            <a:avLst/>
          </a:prstGeom>
        </p:spPr>
      </p:pic>
      <p:sp>
        <p:nvSpPr>
          <p:cNvPr id="17" name="フレーム 16"/>
          <p:cNvSpPr/>
          <p:nvPr/>
        </p:nvSpPr>
        <p:spPr>
          <a:xfrm>
            <a:off x="213511" y="2814465"/>
            <a:ext cx="7092508" cy="6638955"/>
          </a:xfrm>
          <a:prstGeom prst="frame">
            <a:avLst>
              <a:gd name="adj1" fmla="val 2017"/>
            </a:avLst>
          </a:prstGeom>
          <a:solidFill>
            <a:srgbClr val="E89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05514" y="9507861"/>
            <a:ext cx="4000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問い合わせ先</a:t>
            </a:r>
            <a:endParaRPr kumimoji="1" lang="en-US" altLang="ja-JP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400" dirty="0" smtClean="0"/>
              <a:t>金沢市地域包括支援センター</a:t>
            </a:r>
            <a:r>
              <a:rPr lang="ja-JP" altLang="en-US" sz="1400" dirty="0" err="1" smtClean="0"/>
              <a:t>え</a:t>
            </a:r>
            <a:r>
              <a:rPr lang="ja-JP" altLang="en-US" sz="1400" dirty="0" smtClean="0"/>
              <a:t>きにしほんまち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　　　　　　　　　　（金沢西病院内）　電話：</a:t>
            </a:r>
            <a:r>
              <a:rPr lang="en-US" altLang="ja-JP" sz="1400" dirty="0" smtClean="0"/>
              <a:t>076-233-1873</a:t>
            </a:r>
            <a:r>
              <a:rPr lang="ja-JP" altLang="en-US" sz="1400" dirty="0" smtClean="0"/>
              <a:t>　　　　　</a:t>
            </a:r>
            <a:r>
              <a:rPr kumimoji="1" lang="ja-JP" altLang="en-US" sz="1400" dirty="0" smtClean="0"/>
              <a:t>担当：</a:t>
            </a:r>
            <a:r>
              <a:rPr lang="ja-JP" altLang="en-US" sz="1400" dirty="0" smtClean="0"/>
              <a:t>寺嶋</a:t>
            </a:r>
            <a:endParaRPr kumimoji="1" lang="ja-JP" altLang="en-US" sz="14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23" y="9776542"/>
            <a:ext cx="576799" cy="59626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98" y="9701996"/>
            <a:ext cx="630407" cy="74536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1" y="9493252"/>
            <a:ext cx="951907" cy="9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6214" t="32449" r="15414" b="35910"/>
          <a:stretch/>
        </p:blipFill>
        <p:spPr>
          <a:xfrm>
            <a:off x="167156" y="2560321"/>
            <a:ext cx="7012447" cy="29404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7156" y="390616"/>
            <a:ext cx="408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大徳公民館</a:t>
            </a:r>
            <a:r>
              <a:rPr kumimoji="1" lang="ja-JP" altLang="en-US" dirty="0" smtClean="0"/>
              <a:t>　</a:t>
            </a:r>
            <a:r>
              <a:rPr kumimoji="1" lang="ja-JP" altLang="en-US" sz="1800" dirty="0" smtClean="0"/>
              <a:t>金沢市畝田西１丁目</a:t>
            </a:r>
            <a:r>
              <a:rPr kumimoji="1" lang="en-US" altLang="ja-JP" sz="1800" dirty="0" smtClean="0"/>
              <a:t>201</a:t>
            </a:r>
            <a:endParaRPr kumimoji="1" lang="ja-JP" altLang="en-US" sz="1800" dirty="0"/>
          </a:p>
        </p:txBody>
      </p:sp>
      <p:sp>
        <p:nvSpPr>
          <p:cNvPr id="8" name="下矢印 7"/>
          <p:cNvSpPr/>
          <p:nvPr/>
        </p:nvSpPr>
        <p:spPr>
          <a:xfrm rot="18251050" flipH="1">
            <a:off x="5293505" y="4570899"/>
            <a:ext cx="653778" cy="10244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3435350" y="3944374"/>
            <a:ext cx="825500" cy="7419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9526" y="809967"/>
            <a:ext cx="4375537" cy="1067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9526" y="983228"/>
            <a:ext cx="42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アクセス</a:t>
            </a:r>
            <a:endParaRPr kumimoji="1" lang="en-US" altLang="ja-JP" sz="1400" b="1" dirty="0" smtClean="0"/>
          </a:p>
          <a:p>
            <a:r>
              <a:rPr lang="en-US" altLang="ja-JP" sz="1400" dirty="0" smtClean="0"/>
              <a:t>【</a:t>
            </a:r>
            <a:r>
              <a:rPr lang="ja-JP" altLang="en-US" sz="1400" dirty="0" smtClean="0"/>
              <a:t>北鉄バス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　畝田西・観音堂・畝田が最寄バス停</a:t>
            </a:r>
            <a:endParaRPr lang="en-US" altLang="ja-JP" sz="1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24553">
            <a:off x="5079817" y="4918659"/>
            <a:ext cx="108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国道８号線</a:t>
            </a:r>
            <a:endParaRPr kumimoji="1" lang="ja-JP" altLang="en-US" sz="1400" dirty="0"/>
          </a:p>
        </p:txBody>
      </p:sp>
      <p:sp>
        <p:nvSpPr>
          <p:cNvPr id="35" name="下矢印 34"/>
          <p:cNvSpPr/>
          <p:nvPr/>
        </p:nvSpPr>
        <p:spPr>
          <a:xfrm rot="7483378" flipH="1">
            <a:off x="1271442" y="2886525"/>
            <a:ext cx="507493" cy="106581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2016888">
            <a:off x="1063563" y="3339915"/>
            <a:ext cx="1164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海側環状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53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</TotalTime>
  <Words>36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金沢市認知症カフェ　大徳地区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金沢市認知症カフェ　大徳地区</dc:title>
  <dc:creator>knhuser</dc:creator>
  <cp:lastModifiedBy>knhuser</cp:lastModifiedBy>
  <cp:revision>122</cp:revision>
  <cp:lastPrinted>2024-03-23T02:07:38Z</cp:lastPrinted>
  <dcterms:created xsi:type="dcterms:W3CDTF">2020-08-14T07:29:49Z</dcterms:created>
  <dcterms:modified xsi:type="dcterms:W3CDTF">2024-03-23T02:43:39Z</dcterms:modified>
</cp:coreProperties>
</file>