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7559675" cy="10691813"/>
  <p:notesSz cx="6858000" cy="9874250"/>
  <p:defaultTextStyle>
    <a:defPPr>
      <a:defRPr lang="ja-JP"/>
    </a:defPPr>
    <a:lvl1pPr marL="0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1pPr>
    <a:lvl2pPr marL="293294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2pPr>
    <a:lvl3pPr marL="586588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3pPr>
    <a:lvl4pPr marL="879881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4pPr>
    <a:lvl5pPr marL="1173175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5pPr>
    <a:lvl6pPr marL="1466469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6pPr>
    <a:lvl7pPr marL="1759763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7pPr>
    <a:lvl8pPr marL="2053057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8pPr>
    <a:lvl9pPr marL="2346350" algn="l" defTabSz="586588" rtl="0" eaLnBrk="1" latinLnBrk="0" hangingPunct="1">
      <a:defRPr kumimoji="1" sz="1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D16"/>
    <a:srgbClr val="F5C095"/>
    <a:srgbClr val="EA6B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992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1886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9550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5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155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42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460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902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02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306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591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5CD9F-3CC4-4D46-9DDF-4477D9D88D6C}" type="datetimeFigureOut">
              <a:rPr kumimoji="1" lang="ja-JP" altLang="en-US" smtClean="0"/>
              <a:t>2024/3/23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3470A-59BD-45C8-AC15-81A2285D50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729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角丸四角形 18"/>
          <p:cNvSpPr/>
          <p:nvPr/>
        </p:nvSpPr>
        <p:spPr>
          <a:xfrm>
            <a:off x="3262763" y="9493252"/>
            <a:ext cx="4000506" cy="954107"/>
          </a:xfrm>
          <a:prstGeom prst="roundRect">
            <a:avLst/>
          </a:prstGeom>
          <a:solidFill>
            <a:srgbClr val="F5C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角丸四角形 12"/>
          <p:cNvSpPr/>
          <p:nvPr/>
        </p:nvSpPr>
        <p:spPr>
          <a:xfrm>
            <a:off x="1247069" y="1476536"/>
            <a:ext cx="5025393" cy="93457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239285" y="209597"/>
            <a:ext cx="3141424" cy="342900"/>
          </a:xfrm>
        </p:spPr>
        <p:txBody>
          <a:bodyPr>
            <a:normAutofit/>
          </a:bodyPr>
          <a:lstStyle/>
          <a:p>
            <a:r>
              <a:rPr kumimoji="1" lang="ja-JP" altLang="en-US" sz="1600" dirty="0" smtClean="0"/>
              <a:t>金沢市認知症カフェ　大徳地区</a:t>
            </a:r>
            <a:endParaRPr kumimoji="1" lang="ja-JP" altLang="en-US" sz="1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8094" y="552498"/>
            <a:ext cx="7543805" cy="636494"/>
          </a:xfrm>
        </p:spPr>
        <p:txBody>
          <a:bodyPr>
            <a:noAutofit/>
          </a:bodyPr>
          <a:lstStyle/>
          <a:p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オレンジカフェ</a:t>
            </a:r>
            <a:r>
              <a:rPr lang="ja-JP" altLang="en-US" sz="3600" b="1" dirty="0">
                <a:ln w="22225">
                  <a:solidFill>
                    <a:srgbClr val="ED7D31">
                      <a:lumMod val="50000"/>
                    </a:srgbClr>
                  </a:solidFill>
                  <a:prstDash val="solid"/>
                </a:ln>
                <a:solidFill>
                  <a:srgbClr val="ED7D31">
                    <a:lumMod val="40000"/>
                    <a:lumOff val="60000"/>
                  </a:srgb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 </a:t>
            </a:r>
            <a:r>
              <a:rPr lang="ja-JP" altLang="en-US" sz="36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え</a:t>
            </a:r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+mj-cs"/>
              </a:rPr>
              <a:t>きにしほんまち</a:t>
            </a:r>
            <a:endParaRPr kumimoji="1" lang="ja-JP" altLang="en-US" sz="3600" dirty="0">
              <a:latin typeface="+mj-ea"/>
              <a:ea typeface="+mj-ea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533625" y="1492730"/>
            <a:ext cx="467578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16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寺中町会館　（金沢市寺中町</a:t>
            </a:r>
            <a:r>
              <a:rPr lang="ja-JP" altLang="en-US" sz="1600" b="1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ヘ</a:t>
            </a:r>
            <a:r>
              <a:rPr lang="en-US" altLang="ja-JP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15-2</a:t>
            </a:r>
            <a:r>
              <a:rPr lang="ja-JP" altLang="en-US" sz="1600" b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endParaRPr lang="en-US" altLang="ja-JP" sz="1600" b="1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ja-JP" altLang="en-US" sz="2000" dirty="0" smtClean="0"/>
              <a:t>　　　　　</a:t>
            </a:r>
            <a:endParaRPr kumimoji="1" lang="ja-JP" altLang="en-US" sz="16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19948" y="2964573"/>
            <a:ext cx="6903142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chemeClr val="accent5"/>
                </a:solidFill>
                <a:latin typeface="+mn-ea"/>
              </a:rPr>
              <a:t>寺中町会館</a:t>
            </a:r>
            <a:endParaRPr kumimoji="1" lang="en-US" altLang="ja-JP" sz="2000" b="1" dirty="0" smtClean="0">
              <a:solidFill>
                <a:schemeClr val="accent5"/>
              </a:solidFill>
              <a:latin typeface="+mn-ea"/>
            </a:endParaRPr>
          </a:p>
          <a:p>
            <a:endParaRPr kumimoji="1" lang="en-US" altLang="ja-JP" sz="1800" b="1" dirty="0" smtClean="0">
              <a:solidFill>
                <a:srgbClr val="0070C0"/>
              </a:solidFill>
            </a:endParaRPr>
          </a:p>
          <a:p>
            <a:r>
              <a:rPr lang="en-US" altLang="ja-JP" sz="1600" dirty="0" smtClean="0"/>
              <a:t>2024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5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24</a:t>
            </a:r>
            <a:r>
              <a:rPr lang="ja-JP" altLang="en-US" sz="1600" dirty="0" smtClean="0"/>
              <a:t>日（金）</a:t>
            </a:r>
            <a:r>
              <a:rPr lang="en-US" altLang="ja-JP" sz="1600" dirty="0" smtClean="0"/>
              <a:t>14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30</a:t>
            </a:r>
          </a:p>
          <a:p>
            <a:r>
              <a:rPr lang="en-US" altLang="ja-JP" sz="1600" dirty="0" smtClean="0"/>
              <a:t>『</a:t>
            </a:r>
            <a:r>
              <a:rPr lang="ja-JP" altLang="en-US" sz="1600" dirty="0" smtClean="0"/>
              <a:t>音楽療法で脳の活性化を図りましょう♪</a:t>
            </a:r>
            <a:r>
              <a:rPr lang="en-US" altLang="ja-JP" sz="1600" dirty="0" smtClean="0"/>
              <a:t>』</a:t>
            </a:r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　　　　　　　　　　　　　　　音楽療法士　安田　秀代　氏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en-US" altLang="ja-JP" sz="1600" dirty="0" smtClean="0"/>
              <a:t>2024</a:t>
            </a:r>
            <a:r>
              <a:rPr lang="ja-JP" altLang="en-US" sz="1600" dirty="0" smtClean="0"/>
              <a:t>年</a:t>
            </a:r>
            <a:r>
              <a:rPr lang="en-US" altLang="ja-JP" sz="1600" dirty="0"/>
              <a:t>7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19</a:t>
            </a:r>
            <a:r>
              <a:rPr lang="ja-JP" altLang="en-US" sz="1600" dirty="0" smtClean="0"/>
              <a:t>日（金）</a:t>
            </a:r>
            <a:r>
              <a:rPr lang="en-US" altLang="ja-JP" sz="1600" dirty="0" smtClean="0"/>
              <a:t>14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30</a:t>
            </a:r>
            <a:r>
              <a:rPr lang="ja-JP" altLang="en-US" sz="1600" dirty="0"/>
              <a:t>　</a:t>
            </a:r>
            <a:endParaRPr lang="en-US" altLang="ja-JP" sz="1600" dirty="0" smtClean="0"/>
          </a:p>
          <a:p>
            <a:r>
              <a:rPr lang="ja-JP" altLang="en-US" sz="1600" dirty="0" smtClean="0"/>
              <a:t>　</a:t>
            </a:r>
            <a:r>
              <a:rPr lang="en-US" altLang="ja-JP" sz="1600" dirty="0" smtClean="0"/>
              <a:t>『</a:t>
            </a:r>
            <a:r>
              <a:rPr lang="ja-JP" altLang="en-US" sz="1600" dirty="0" smtClean="0"/>
              <a:t>正しい呼吸と簡単ストレッチで身体を元気に！！</a:t>
            </a:r>
            <a:r>
              <a:rPr lang="en-US" altLang="ja-JP" sz="1600" dirty="0" smtClean="0"/>
              <a:t>』</a:t>
            </a:r>
          </a:p>
          <a:p>
            <a:r>
              <a:rPr lang="ja-JP" altLang="en-US" sz="1600" dirty="0" smtClean="0"/>
              <a:t>　　　訪問看護ステーション</a:t>
            </a:r>
            <a:r>
              <a:rPr lang="ja-JP" altLang="en-US" sz="1600" dirty="0" err="1" smtClean="0"/>
              <a:t>ほ</a:t>
            </a:r>
            <a:r>
              <a:rPr lang="ja-JP" altLang="en-US" sz="1600" dirty="0" smtClean="0"/>
              <a:t>～っと　理学療法士　渡辺　拓実　氏</a:t>
            </a:r>
            <a:endParaRPr lang="en-US" altLang="ja-JP" sz="1600" dirty="0" smtClean="0"/>
          </a:p>
          <a:p>
            <a:endParaRPr lang="en-US" altLang="ja-JP" sz="1600" dirty="0"/>
          </a:p>
          <a:p>
            <a:r>
              <a:rPr lang="ja-JP" altLang="en-US" sz="1600" dirty="0"/>
              <a:t>　</a:t>
            </a:r>
            <a:endParaRPr lang="en-US" altLang="ja-JP" sz="1600" dirty="0"/>
          </a:p>
          <a:p>
            <a:r>
              <a:rPr lang="en-US" altLang="ja-JP" sz="1600" dirty="0" smtClean="0"/>
              <a:t>2024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8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30</a:t>
            </a:r>
            <a:r>
              <a:rPr lang="ja-JP" altLang="en-US" sz="1600" dirty="0" smtClean="0"/>
              <a:t>日（金）</a:t>
            </a:r>
            <a:r>
              <a:rPr lang="en-US" altLang="ja-JP" sz="1600" dirty="0" smtClean="0"/>
              <a:t>14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30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『</a:t>
            </a:r>
            <a:r>
              <a:rPr lang="ja-JP" altLang="en-US" sz="1600" dirty="0" smtClean="0"/>
              <a:t>認知症も改善！脳番地トレーニング　</a:t>
            </a:r>
            <a:r>
              <a:rPr lang="en-US" altLang="ja-JP" sz="1600" dirty="0" smtClean="0"/>
              <a:t>』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</a:t>
            </a:r>
            <a:r>
              <a:rPr lang="en-US" altLang="ja-JP" sz="1600" dirty="0" smtClean="0"/>
              <a:t>NPO</a:t>
            </a:r>
            <a:r>
              <a:rPr lang="ja-JP" altLang="en-US" sz="1600" dirty="0"/>
              <a:t>法人みんなの力　駅西　　</a:t>
            </a:r>
            <a:r>
              <a:rPr lang="ja-JP" altLang="en-US" sz="1600" dirty="0" smtClean="0"/>
              <a:t>　介護</a:t>
            </a:r>
            <a:r>
              <a:rPr lang="ja-JP" altLang="en-US" sz="1600" dirty="0"/>
              <a:t>福祉士　</a:t>
            </a:r>
            <a:r>
              <a:rPr lang="ja-JP" altLang="en-US" sz="1600" dirty="0" smtClean="0"/>
              <a:t>市原</a:t>
            </a:r>
            <a:r>
              <a:rPr lang="ja-JP" altLang="en-US" sz="1600" dirty="0"/>
              <a:t>　美紀　氏</a:t>
            </a:r>
            <a:endParaRPr lang="en-US" altLang="ja-JP" sz="1600" dirty="0"/>
          </a:p>
          <a:p>
            <a:r>
              <a:rPr lang="ja-JP" altLang="en-US" sz="1600" dirty="0"/>
              <a:t>　　　　　　　　　　　</a:t>
            </a:r>
            <a:r>
              <a:rPr lang="ja-JP" altLang="en-US" sz="1600" dirty="0" smtClean="0"/>
              <a:t>　</a:t>
            </a:r>
            <a:r>
              <a:rPr lang="ja-JP" altLang="en-US" sz="1600" dirty="0"/>
              <a:t>　　</a:t>
            </a:r>
            <a:endParaRPr lang="en-US" altLang="ja-JP" sz="1600" dirty="0"/>
          </a:p>
          <a:p>
            <a:r>
              <a:rPr lang="en-US" altLang="ja-JP" sz="1600" dirty="0"/>
              <a:t>2024</a:t>
            </a:r>
            <a:r>
              <a:rPr lang="ja-JP" altLang="en-US" sz="1600" dirty="0" smtClean="0"/>
              <a:t>年</a:t>
            </a:r>
            <a:r>
              <a:rPr lang="en-US" altLang="ja-JP" sz="1600" dirty="0" smtClean="0"/>
              <a:t>9</a:t>
            </a:r>
            <a:r>
              <a:rPr lang="ja-JP" altLang="en-US" sz="1600" dirty="0" smtClean="0"/>
              <a:t>月</a:t>
            </a:r>
            <a:r>
              <a:rPr lang="en-US" altLang="ja-JP" sz="1600" dirty="0" smtClean="0"/>
              <a:t>20</a:t>
            </a:r>
            <a:r>
              <a:rPr lang="ja-JP" altLang="en-US" sz="1600" dirty="0" smtClean="0"/>
              <a:t>日</a:t>
            </a:r>
            <a:r>
              <a:rPr lang="ja-JP" altLang="en-US" sz="1600" dirty="0"/>
              <a:t>（金</a:t>
            </a:r>
            <a:r>
              <a:rPr lang="ja-JP" altLang="en-US" sz="1600" dirty="0" smtClean="0"/>
              <a:t>）</a:t>
            </a:r>
            <a:r>
              <a:rPr lang="en-US" altLang="ja-JP" sz="1600" dirty="0" smtClean="0"/>
              <a:t>14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00</a:t>
            </a:r>
            <a:r>
              <a:rPr lang="ja-JP" altLang="en-US" sz="1600" dirty="0" smtClean="0"/>
              <a:t>～</a:t>
            </a:r>
            <a:r>
              <a:rPr lang="en-US" altLang="ja-JP" sz="1600" dirty="0" smtClean="0"/>
              <a:t>15</a:t>
            </a:r>
            <a:r>
              <a:rPr lang="ja-JP" altLang="en-US" sz="1600" dirty="0" smtClean="0"/>
              <a:t>：</a:t>
            </a:r>
            <a:r>
              <a:rPr lang="en-US" altLang="ja-JP" sz="1600" dirty="0" smtClean="0"/>
              <a:t>30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en-US" altLang="ja-JP" sz="1600" dirty="0" smtClean="0"/>
              <a:t>『</a:t>
            </a:r>
            <a:r>
              <a:rPr lang="ja-JP" altLang="en-US" sz="1600" dirty="0"/>
              <a:t>元気</a:t>
            </a:r>
            <a:r>
              <a:rPr lang="ja-JP" altLang="en-US" sz="1600" dirty="0" smtClean="0"/>
              <a:t>に暮らせる</a:t>
            </a:r>
            <a:r>
              <a:rPr lang="ja-JP" altLang="en-US" sz="1600" dirty="0"/>
              <a:t>身体</a:t>
            </a:r>
            <a:r>
              <a:rPr lang="ja-JP" altLang="en-US" sz="1600" dirty="0" smtClean="0"/>
              <a:t>を維持しよ</a:t>
            </a:r>
            <a:r>
              <a:rPr lang="ja-JP" altLang="en-US" sz="1600" dirty="0"/>
              <a:t>う</a:t>
            </a:r>
            <a:r>
              <a:rPr lang="en-US" altLang="ja-JP" sz="1600" dirty="0" smtClean="0"/>
              <a:t>』</a:t>
            </a:r>
            <a:endParaRPr lang="en-US" altLang="ja-JP" sz="1600" dirty="0"/>
          </a:p>
          <a:p>
            <a:r>
              <a:rPr lang="ja-JP" altLang="en-US" sz="1600" dirty="0"/>
              <a:t>　</a:t>
            </a:r>
            <a:r>
              <a:rPr lang="ja-JP" altLang="en-US" sz="1600" dirty="0" smtClean="0"/>
              <a:t>　　寿リハ　駅</a:t>
            </a:r>
            <a:r>
              <a:rPr lang="ja-JP" altLang="en-US" sz="1600" dirty="0"/>
              <a:t>西　　</a:t>
            </a:r>
            <a:r>
              <a:rPr lang="ja-JP" altLang="en-US" sz="1600" dirty="0" smtClean="0"/>
              <a:t>　　　　　　　介護</a:t>
            </a:r>
            <a:r>
              <a:rPr lang="ja-JP" altLang="en-US" sz="1600" dirty="0"/>
              <a:t>福祉士　</a:t>
            </a:r>
            <a:r>
              <a:rPr lang="ja-JP" altLang="en-US" sz="1600" dirty="0" smtClean="0"/>
              <a:t>畳谷　智子　氏</a:t>
            </a:r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400" dirty="0"/>
          </a:p>
          <a:p>
            <a:endParaRPr lang="en-US" altLang="ja-JP" sz="1400" dirty="0" smtClean="0"/>
          </a:p>
          <a:p>
            <a:r>
              <a:rPr lang="ja-JP" altLang="en-US" sz="1400" dirty="0" smtClean="0"/>
              <a:t>　　</a:t>
            </a:r>
            <a:r>
              <a:rPr lang="ja-JP" altLang="en-US" sz="1600" dirty="0" smtClean="0"/>
              <a:t>　</a:t>
            </a:r>
            <a:r>
              <a:rPr lang="ja-JP" altLang="en-US" sz="1600" dirty="0" smtClean="0"/>
              <a:t>　　　</a:t>
            </a:r>
            <a:r>
              <a:rPr lang="ja-JP" altLang="en-US" sz="1600" dirty="0" smtClean="0"/>
              <a:t>　＊</a:t>
            </a:r>
            <a:r>
              <a:rPr lang="ja-JP" altLang="en-US" sz="1600" dirty="0"/>
              <a:t>他　追加調整中です</a:t>
            </a:r>
          </a:p>
          <a:p>
            <a:r>
              <a:rPr lang="ja-JP" altLang="en-US" sz="1400" dirty="0" smtClean="0"/>
              <a:t>　　　</a:t>
            </a:r>
            <a:r>
              <a:rPr kumimoji="1" lang="ja-JP" altLang="en-US" sz="1400" dirty="0" smtClean="0"/>
              <a:t>　</a:t>
            </a:r>
            <a:endParaRPr kumimoji="1" lang="ja-JP" altLang="en-US" sz="1400" dirty="0"/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892" y="1623122"/>
            <a:ext cx="786045" cy="907321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103" y="1939006"/>
            <a:ext cx="479520" cy="472103"/>
          </a:xfrm>
          <a:prstGeom prst="rect">
            <a:avLst/>
          </a:prstGeom>
        </p:spPr>
      </p:pic>
      <p:sp>
        <p:nvSpPr>
          <p:cNvPr id="17" name="フレーム 16"/>
          <p:cNvSpPr/>
          <p:nvPr/>
        </p:nvSpPr>
        <p:spPr>
          <a:xfrm>
            <a:off x="213511" y="2814465"/>
            <a:ext cx="7092508" cy="6638955"/>
          </a:xfrm>
          <a:prstGeom prst="frame">
            <a:avLst>
              <a:gd name="adj1" fmla="val 2017"/>
            </a:avLst>
          </a:prstGeom>
          <a:solidFill>
            <a:srgbClr val="E89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284138" y="9453420"/>
            <a:ext cx="40005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accent6">
                    <a:lumMod val="75000"/>
                  </a:schemeClr>
                </a:solidFill>
              </a:rPr>
              <a:t>問い合わせ先</a:t>
            </a:r>
            <a:endParaRPr kumimoji="1" lang="en-US" altLang="ja-JP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ja-JP" altLang="en-US" sz="1400" dirty="0" smtClean="0"/>
              <a:t>金沢市地域包括支援センター</a:t>
            </a:r>
            <a:r>
              <a:rPr lang="ja-JP" altLang="en-US" sz="1400" dirty="0" err="1" smtClean="0"/>
              <a:t>え</a:t>
            </a:r>
            <a:r>
              <a:rPr lang="ja-JP" altLang="en-US" sz="1400" dirty="0" smtClean="0"/>
              <a:t>きにしほんまち</a:t>
            </a:r>
            <a:endParaRPr lang="en-US" altLang="ja-JP" sz="1400" dirty="0" smtClean="0"/>
          </a:p>
          <a:p>
            <a:r>
              <a:rPr lang="ja-JP" altLang="en-US" sz="1400" dirty="0" smtClean="0"/>
              <a:t>　　　　　　　　　　　　（金沢西病院内）　電話：</a:t>
            </a:r>
            <a:r>
              <a:rPr lang="en-US" altLang="ja-JP" sz="1400" dirty="0" smtClean="0"/>
              <a:t>076-233-1873</a:t>
            </a:r>
            <a:r>
              <a:rPr lang="ja-JP" altLang="en-US" sz="1400" dirty="0" smtClean="0"/>
              <a:t>　　　　</a:t>
            </a:r>
            <a:r>
              <a:rPr kumimoji="1" lang="ja-JP" altLang="en-US" sz="1400" dirty="0" smtClean="0"/>
              <a:t>担当：</a:t>
            </a:r>
            <a:r>
              <a:rPr lang="ja-JP" altLang="en-US" sz="1400" dirty="0" smtClean="0"/>
              <a:t>寺嶋</a:t>
            </a:r>
            <a:endParaRPr kumimoji="1" lang="ja-JP" altLang="en-US" sz="1400" dirty="0"/>
          </a:p>
        </p:txBody>
      </p:sp>
      <p:pic>
        <p:nvPicPr>
          <p:cNvPr id="20" name="図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423" y="9776542"/>
            <a:ext cx="576799" cy="596269"/>
          </a:xfrm>
          <a:prstGeom prst="rect">
            <a:avLst/>
          </a:prstGeom>
        </p:spPr>
      </p:pic>
      <p:pic>
        <p:nvPicPr>
          <p:cNvPr id="21" name="図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7098" y="9701996"/>
            <a:ext cx="630407" cy="745363"/>
          </a:xfrm>
          <a:prstGeom prst="rect">
            <a:avLst/>
          </a:prstGeom>
        </p:spPr>
      </p:pic>
      <p:pic>
        <p:nvPicPr>
          <p:cNvPr id="25" name="図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91" y="9493252"/>
            <a:ext cx="951907" cy="95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993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テキスト ボックス 12"/>
          <p:cNvSpPr txBox="1"/>
          <p:nvPr/>
        </p:nvSpPr>
        <p:spPr>
          <a:xfrm>
            <a:off x="401025" y="-285877"/>
            <a:ext cx="638248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en-US" altLang="ja-JP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2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altLang="ja-JP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kumimoji="1" lang="ja-JP" altLang="en-US" sz="2000" b="1" dirty="0" smtClean="0">
                <a:solidFill>
                  <a:schemeClr val="accent5"/>
                </a:solidFill>
              </a:rPr>
              <a:t>寺中町会館</a:t>
            </a:r>
            <a:r>
              <a:rPr kumimoji="1" lang="ja-JP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r>
              <a:rPr kumimoji="1" lang="ja-JP" altLang="en-US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金沢市寺中町へ</a:t>
            </a:r>
            <a:r>
              <a:rPr kumimoji="1" lang="en-US" altLang="ja-JP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15-2</a:t>
            </a:r>
            <a:r>
              <a:rPr kumimoji="1" lang="ja-JP" altLang="en-US" sz="1800" b="1" dirty="0" smtClean="0">
                <a:solidFill>
                  <a:schemeClr val="accent6">
                    <a:lumMod val="75000"/>
                  </a:schemeClr>
                </a:solidFill>
              </a:rPr>
              <a:t>　</a:t>
            </a:r>
            <a:endParaRPr kumimoji="1" lang="ja-JP" altLang="en-U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 rotWithShape="1">
          <a:blip r:embed="rId2"/>
          <a:srcRect l="23373" t="40263" r="34898" b="23091"/>
          <a:stretch/>
        </p:blipFill>
        <p:spPr>
          <a:xfrm>
            <a:off x="401025" y="2549136"/>
            <a:ext cx="6835798" cy="3480180"/>
          </a:xfrm>
          <a:prstGeom prst="rect">
            <a:avLst/>
          </a:prstGeom>
        </p:spPr>
      </p:pic>
      <p:sp>
        <p:nvSpPr>
          <p:cNvPr id="15" name="角丸四角形 14"/>
          <p:cNvSpPr/>
          <p:nvPr/>
        </p:nvSpPr>
        <p:spPr>
          <a:xfrm>
            <a:off x="401025" y="1037562"/>
            <a:ext cx="4562861" cy="113903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1400" b="1" dirty="0" smtClean="0"/>
              <a:t>アクセス</a:t>
            </a:r>
            <a:endParaRPr lang="en-US" altLang="ja-JP" sz="1400" b="1" dirty="0" smtClean="0"/>
          </a:p>
          <a:p>
            <a:r>
              <a:rPr lang="en-US" altLang="ja-JP" sz="1400" dirty="0" smtClean="0"/>
              <a:t>【</a:t>
            </a:r>
            <a:r>
              <a:rPr lang="ja-JP" altLang="ja-JP" sz="1400" dirty="0"/>
              <a:t>北鉄バス</a:t>
            </a:r>
            <a:r>
              <a:rPr lang="en-US" altLang="ja-JP" sz="1400" dirty="0"/>
              <a:t>】</a:t>
            </a:r>
            <a:r>
              <a:rPr lang="ja-JP" altLang="en-US" sz="1400" dirty="0"/>
              <a:t>寺中が最寄バス</a:t>
            </a:r>
            <a:r>
              <a:rPr lang="ja-JP" altLang="en-US" sz="1400" dirty="0" smtClean="0"/>
              <a:t>停</a:t>
            </a:r>
            <a:r>
              <a:rPr lang="ja-JP" altLang="ja-JP" sz="1400" dirty="0" smtClean="0"/>
              <a:t>徒歩</a:t>
            </a:r>
            <a:r>
              <a:rPr lang="ja-JP" altLang="ja-JP" sz="1400" dirty="0"/>
              <a:t>２～３分</a:t>
            </a:r>
            <a:endParaRPr lang="en-US" altLang="ja-JP" sz="1400" dirty="0"/>
          </a:p>
        </p:txBody>
      </p:sp>
      <p:sp>
        <p:nvSpPr>
          <p:cNvPr id="20" name="下矢印 19"/>
          <p:cNvSpPr/>
          <p:nvPr/>
        </p:nvSpPr>
        <p:spPr>
          <a:xfrm rot="18251050" flipH="1">
            <a:off x="5028152" y="5034427"/>
            <a:ext cx="505400" cy="1290961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 rot="7547924" flipH="1">
            <a:off x="2414981" y="3279556"/>
            <a:ext cx="534946" cy="817228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 rot="2125012">
            <a:off x="2345969" y="3518893"/>
            <a:ext cx="6729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金石</a:t>
            </a:r>
            <a:endParaRPr kumimoji="1" lang="ja-JP" altLang="en-US" sz="1600" dirty="0"/>
          </a:p>
        </p:txBody>
      </p:sp>
      <p:sp>
        <p:nvSpPr>
          <p:cNvPr id="22" name="テキスト ボックス 21"/>
          <p:cNvSpPr txBox="1"/>
          <p:nvPr/>
        </p:nvSpPr>
        <p:spPr>
          <a:xfrm rot="2075478">
            <a:off x="4634073" y="5538662"/>
            <a:ext cx="14243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国道８号線</a:t>
            </a:r>
            <a:endParaRPr kumimoji="1" lang="ja-JP" altLang="en-US" sz="1600" dirty="0"/>
          </a:p>
        </p:txBody>
      </p:sp>
      <p:sp>
        <p:nvSpPr>
          <p:cNvPr id="24" name="楕円 23"/>
          <p:cNvSpPr/>
          <p:nvPr/>
        </p:nvSpPr>
        <p:spPr>
          <a:xfrm>
            <a:off x="5415480" y="2771436"/>
            <a:ext cx="971550" cy="72941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5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</TotalTime>
  <Words>74</Words>
  <Application>Microsoft Office PowerPoint</Application>
  <PresentationFormat>ユーザー設定</PresentationFormat>
  <Paragraphs>39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ＭＳ Ｐゴシック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金沢市認知症カフェ　大徳地区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金沢市認知症カフェ　大徳地区</dc:title>
  <dc:creator>knhuser</dc:creator>
  <cp:lastModifiedBy>knhuser</cp:lastModifiedBy>
  <cp:revision>119</cp:revision>
  <cp:lastPrinted>2024-03-23T01:37:49Z</cp:lastPrinted>
  <dcterms:created xsi:type="dcterms:W3CDTF">2020-08-14T07:29:49Z</dcterms:created>
  <dcterms:modified xsi:type="dcterms:W3CDTF">2024-03-23T02:06:27Z</dcterms:modified>
</cp:coreProperties>
</file>