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5" r:id="rId2"/>
    <p:sldId id="270" r:id="rId3"/>
    <p:sldId id="292" r:id="rId4"/>
    <p:sldId id="293" r:id="rId5"/>
    <p:sldId id="295" r:id="rId6"/>
    <p:sldId id="294" r:id="rId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7C8"/>
    <a:srgbClr val="0000FF"/>
    <a:srgbClr val="6B6BCF"/>
    <a:srgbClr val="262673"/>
    <a:srgbClr val="9BDFF7"/>
    <a:srgbClr val="FF0000"/>
    <a:srgbClr val="4133C8"/>
    <a:srgbClr val="FFCCFF"/>
    <a:srgbClr val="FFFF99"/>
    <a:srgbClr val="8B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4" y="0"/>
            <a:ext cx="2919412" cy="495300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FDE9CD46-0E94-4832-B67D-D12C13FE9CBF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4" y="9371014"/>
            <a:ext cx="2919412" cy="495300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288AC339-EF87-436E-B7E4-EC2026D6DF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629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4" y="0"/>
            <a:ext cx="2919412" cy="495300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B54703EB-D868-4C78-8189-6356C35E3FF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3"/>
            <a:ext cx="5389563" cy="3884612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4" y="9371014"/>
            <a:ext cx="2919412" cy="495300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A0622A01-541B-4DB6-994B-3ED0274A3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986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2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7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66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0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76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1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49323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7956376" cy="1470025"/>
          </a:xfrm>
        </p:spPr>
        <p:txBody>
          <a:bodyPr/>
          <a:lstStyle/>
          <a:p>
            <a:pPr algn="r"/>
            <a:r>
              <a:rPr lang="ja-JP" altLang="en-US" sz="3200" dirty="0"/>
              <a:t>「木の文化都市・金沢</a:t>
            </a:r>
            <a:r>
              <a:rPr lang="ja-JP" altLang="en-US" sz="3200" dirty="0" smtClean="0"/>
              <a:t>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金沢</a:t>
            </a:r>
            <a:r>
              <a:rPr lang="ja-JP" altLang="en-US" sz="3200" dirty="0"/>
              <a:t>にふさわしい住宅モデル策定</a:t>
            </a:r>
            <a:r>
              <a:rPr lang="ja-JP" altLang="en-US" sz="3200" dirty="0" smtClean="0"/>
              <a:t>事業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企画提案書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7772400" cy="697632"/>
          </a:xfrm>
        </p:spPr>
        <p:txBody>
          <a:bodyPr/>
          <a:lstStyle/>
          <a:p>
            <a:pPr algn="r"/>
            <a:r>
              <a:rPr kumimoji="1" lang="ja-JP" altLang="en-US" dirty="0" smtClean="0"/>
              <a:t>会社名：○○○○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0691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07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476250"/>
          </a:xfrm>
        </p:spPr>
        <p:txBody>
          <a:bodyPr/>
          <a:lstStyle/>
          <a:p>
            <a:r>
              <a:rPr lang="ja-JP" altLang="en-US" dirty="0">
                <a:solidFill>
                  <a:srgbClr val="4133C8"/>
                </a:solidFill>
              </a:rPr>
              <a:t>　</a:t>
            </a:r>
            <a:r>
              <a:rPr lang="ja-JP" altLang="en-US" dirty="0" smtClean="0">
                <a:solidFill>
                  <a:srgbClr val="4133C8"/>
                </a:solidFill>
              </a:rPr>
              <a:t>① 魅力創出</a:t>
            </a:r>
            <a:r>
              <a:rPr lang="ja-JP" altLang="en-US" sz="2400" dirty="0" smtClean="0"/>
              <a:t>　</a:t>
            </a:r>
            <a:r>
              <a:rPr lang="ja-JP" altLang="en-US" dirty="0" smtClean="0"/>
              <a:t>　　　　　　　　　　　　　　　　　　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9712" y="2420888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・自由記載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　・文書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を補完する写真やイメージ図</a:t>
            </a:r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利用可</a:t>
            </a:r>
            <a:endParaRPr lang="en-US" altLang="ja-JP" b="1" dirty="0">
              <a:solidFill>
                <a:srgbClr val="4087C8"/>
              </a:solidFill>
              <a:latin typeface="+mn-ea"/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・文字の大きさ</a:t>
            </a:r>
            <a:r>
              <a:rPr kumimoji="1" lang="en-US" altLang="ja-JP" b="1" dirty="0" smtClean="0">
                <a:solidFill>
                  <a:srgbClr val="4087C8"/>
                </a:solidFill>
              </a:rPr>
              <a:t>18pt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以上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（イラスト等の文字を除く） 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・文字色の変更可（標題箇所を除く）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・ページ数の増減は不可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en-US" altLang="ja-JP" b="1" dirty="0" smtClean="0">
                <a:solidFill>
                  <a:srgbClr val="4087C8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作成時はこのテキストを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削除して下さい。</a:t>
            </a:r>
            <a:endParaRPr kumimoji="1" lang="ja-JP" altLang="en-US" b="1" dirty="0">
              <a:solidFill>
                <a:srgbClr val="4087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476250"/>
          </a:xfrm>
        </p:spPr>
        <p:txBody>
          <a:bodyPr/>
          <a:lstStyle/>
          <a:p>
            <a:r>
              <a:rPr lang="ja-JP" altLang="en-US" dirty="0">
                <a:solidFill>
                  <a:srgbClr val="4133C8"/>
                </a:solidFill>
              </a:rPr>
              <a:t>　② 技術継承</a:t>
            </a:r>
            <a:r>
              <a:rPr lang="ja-JP" altLang="en-US" sz="2400" dirty="0" smtClean="0"/>
              <a:t>　</a:t>
            </a:r>
            <a:r>
              <a:rPr lang="ja-JP" altLang="en-US" dirty="0" smtClean="0"/>
              <a:t>　　　　　　　　　　　　　　　　　　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2420888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・自由記載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　・文書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を補完する写真やイメージ図</a:t>
            </a:r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利用可</a:t>
            </a:r>
            <a:endParaRPr lang="en-US" altLang="ja-JP" b="1" dirty="0">
              <a:solidFill>
                <a:srgbClr val="4087C8"/>
              </a:solidFill>
              <a:latin typeface="+mn-ea"/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・文字の大きさ</a:t>
            </a:r>
            <a:r>
              <a:rPr kumimoji="1" lang="en-US" altLang="ja-JP" b="1" dirty="0" smtClean="0">
                <a:solidFill>
                  <a:srgbClr val="4087C8"/>
                </a:solidFill>
              </a:rPr>
              <a:t>18pt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以上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（イラスト等の文字を除く） 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・文字色の変更可（標題箇所を除く）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・ページ数の増減は不可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en-US" altLang="ja-JP" b="1" dirty="0" smtClean="0">
                <a:solidFill>
                  <a:srgbClr val="4087C8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作成時はこのテキストを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削除して下さい。</a:t>
            </a:r>
            <a:endParaRPr kumimoji="1" lang="ja-JP" altLang="en-US" b="1" dirty="0">
              <a:solidFill>
                <a:srgbClr val="4087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6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476250"/>
          </a:xfrm>
        </p:spPr>
        <p:txBody>
          <a:bodyPr/>
          <a:lstStyle/>
          <a:p>
            <a:r>
              <a:rPr lang="ja-JP" altLang="en-US" dirty="0">
                <a:solidFill>
                  <a:srgbClr val="4133C8"/>
                </a:solidFill>
              </a:rPr>
              <a:t>　③ 新たな技術の採用</a:t>
            </a:r>
            <a:r>
              <a:rPr lang="ja-JP" altLang="en-US" sz="2400" dirty="0" smtClean="0"/>
              <a:t>　</a:t>
            </a:r>
            <a:r>
              <a:rPr lang="ja-JP" altLang="en-US" dirty="0" smtClean="0"/>
              <a:t>　　　　　　　　　　　　　　　　　　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2420888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・自由記載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　・文書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を補完する写真やイメージ図</a:t>
            </a:r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利用可</a:t>
            </a:r>
            <a:endParaRPr lang="en-US" altLang="ja-JP" b="1" dirty="0">
              <a:solidFill>
                <a:srgbClr val="4087C8"/>
              </a:solidFill>
              <a:latin typeface="+mn-ea"/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・文字の大きさ</a:t>
            </a:r>
            <a:r>
              <a:rPr kumimoji="1" lang="en-US" altLang="ja-JP" b="1" dirty="0" smtClean="0">
                <a:solidFill>
                  <a:srgbClr val="4087C8"/>
                </a:solidFill>
              </a:rPr>
              <a:t>18pt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以上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（イラスト等の文字を除く） 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・文字色の変更可（標題箇所を除く）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・ページ数の増減は不可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en-US" altLang="ja-JP" b="1" dirty="0" smtClean="0">
                <a:solidFill>
                  <a:srgbClr val="4087C8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作成時はこのテキストを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削除して下さい。</a:t>
            </a:r>
            <a:endParaRPr kumimoji="1" lang="ja-JP" altLang="en-US" b="1" dirty="0">
              <a:solidFill>
                <a:srgbClr val="4087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476250"/>
          </a:xfrm>
        </p:spPr>
        <p:txBody>
          <a:bodyPr/>
          <a:lstStyle/>
          <a:p>
            <a:r>
              <a:rPr lang="ja-JP" altLang="en-US" dirty="0">
                <a:solidFill>
                  <a:srgbClr val="4133C8"/>
                </a:solidFill>
              </a:rPr>
              <a:t>　</a:t>
            </a:r>
            <a:r>
              <a:rPr lang="ja-JP" altLang="en-US" dirty="0" smtClean="0">
                <a:solidFill>
                  <a:srgbClr val="4133C8"/>
                </a:solidFill>
              </a:rPr>
              <a:t>④ </a:t>
            </a:r>
            <a:r>
              <a:rPr lang="ja-JP" altLang="en-US" dirty="0">
                <a:solidFill>
                  <a:srgbClr val="4133C8"/>
                </a:solidFill>
              </a:rPr>
              <a:t>循環形成</a:t>
            </a:r>
            <a:r>
              <a:rPr lang="ja-JP" altLang="en-US" sz="2400" dirty="0" smtClean="0"/>
              <a:t>　</a:t>
            </a:r>
            <a:r>
              <a:rPr lang="ja-JP" altLang="en-US" dirty="0" smtClean="0"/>
              <a:t>　　　　　　　　　　　　　　　　　　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2420888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・自由記載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　・文書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を補完する写真やイメージ図</a:t>
            </a:r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利用可</a:t>
            </a:r>
            <a:endParaRPr lang="en-US" altLang="ja-JP" b="1" dirty="0">
              <a:solidFill>
                <a:srgbClr val="4087C8"/>
              </a:solidFill>
              <a:latin typeface="+mn-ea"/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・文字の大きさ</a:t>
            </a:r>
            <a:r>
              <a:rPr kumimoji="1" lang="en-US" altLang="ja-JP" b="1" dirty="0" smtClean="0">
                <a:solidFill>
                  <a:srgbClr val="4087C8"/>
                </a:solidFill>
              </a:rPr>
              <a:t>18pt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以上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（イラスト等の文字を除く） 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・文字色の変更可（標題箇所を除く）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・ページ数の増減は不可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en-US" altLang="ja-JP" b="1" dirty="0" smtClean="0">
                <a:solidFill>
                  <a:srgbClr val="4087C8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作成時はこのテキストを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削除して下さい。</a:t>
            </a:r>
            <a:endParaRPr kumimoji="1" lang="ja-JP" altLang="en-US" b="1" dirty="0">
              <a:solidFill>
                <a:srgbClr val="4087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476250"/>
          </a:xfrm>
        </p:spPr>
        <p:txBody>
          <a:bodyPr/>
          <a:lstStyle/>
          <a:p>
            <a:r>
              <a:rPr lang="ja-JP" altLang="en-US" dirty="0">
                <a:solidFill>
                  <a:srgbClr val="4133C8"/>
                </a:solidFill>
              </a:rPr>
              <a:t>　</a:t>
            </a:r>
            <a:r>
              <a:rPr lang="ja-JP" altLang="en-US" dirty="0" smtClean="0">
                <a:solidFill>
                  <a:srgbClr val="4133C8"/>
                </a:solidFill>
              </a:rPr>
              <a:t>⑤ </a:t>
            </a:r>
            <a:r>
              <a:rPr lang="ja-JP" altLang="en-US" dirty="0">
                <a:solidFill>
                  <a:srgbClr val="4133C8"/>
                </a:solidFill>
              </a:rPr>
              <a:t>景観調和</a:t>
            </a:r>
            <a:r>
              <a:rPr lang="ja-JP" altLang="en-US" sz="2400" dirty="0" smtClean="0"/>
              <a:t>　</a:t>
            </a:r>
            <a:r>
              <a:rPr lang="ja-JP" altLang="en-US" dirty="0" smtClean="0"/>
              <a:t>　　　　　　　　　　　　　　　　　　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2420888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・自由記載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　・文書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を補完する写真やイメージ図</a:t>
            </a:r>
            <a:r>
              <a:rPr lang="ja-JP" altLang="en-US" b="1" dirty="0" smtClean="0">
                <a:solidFill>
                  <a:srgbClr val="4087C8"/>
                </a:solidFill>
                <a:latin typeface="+mn-ea"/>
              </a:rPr>
              <a:t>利用可</a:t>
            </a:r>
            <a:endParaRPr lang="en-US" altLang="ja-JP" b="1" dirty="0">
              <a:solidFill>
                <a:srgbClr val="4087C8"/>
              </a:solidFill>
              <a:latin typeface="+mn-ea"/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・文字の大きさ</a:t>
            </a:r>
            <a:r>
              <a:rPr kumimoji="1" lang="en-US" altLang="ja-JP" b="1" dirty="0" smtClean="0">
                <a:solidFill>
                  <a:srgbClr val="4087C8"/>
                </a:solidFill>
              </a:rPr>
              <a:t>18pt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以上</a:t>
            </a:r>
            <a:r>
              <a:rPr lang="ja-JP" altLang="en-US" b="1" dirty="0">
                <a:solidFill>
                  <a:srgbClr val="4087C8"/>
                </a:solidFill>
                <a:latin typeface="+mn-ea"/>
              </a:rPr>
              <a:t>（イラスト等の文字を除く） 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・文字色の変更可（標題箇所を除く）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ja-JP" altLang="en-US" b="1" dirty="0" smtClean="0">
                <a:solidFill>
                  <a:srgbClr val="4087C8"/>
                </a:solidFill>
              </a:rPr>
              <a:t>　・ページ数の増減は不可</a:t>
            </a:r>
            <a:endParaRPr kumimoji="1" lang="en-US" altLang="ja-JP" b="1" dirty="0" smtClean="0">
              <a:solidFill>
                <a:srgbClr val="4087C8"/>
              </a:solidFill>
            </a:endParaRPr>
          </a:p>
          <a:p>
            <a:r>
              <a:rPr kumimoji="1" lang="en-US" altLang="ja-JP" b="1" dirty="0" smtClean="0">
                <a:solidFill>
                  <a:srgbClr val="4087C8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作成時はこのテキストを</a:t>
            </a:r>
            <a:r>
              <a:rPr kumimoji="1" lang="ja-JP" altLang="en-US" b="1" dirty="0" smtClean="0">
                <a:solidFill>
                  <a:srgbClr val="4087C8"/>
                </a:solidFill>
              </a:rPr>
              <a:t>削除して下さい。</a:t>
            </a:r>
            <a:endParaRPr kumimoji="1" lang="ja-JP" altLang="en-US" b="1" dirty="0">
              <a:solidFill>
                <a:srgbClr val="4087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3077</TotalTime>
  <Words>443</Words>
  <Application>Microsoft Office PowerPoint</Application>
  <PresentationFormat>画面に合わせる (4:3)</PresentationFormat>
  <Paragraphs>38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HGP創英角ｺﾞｼｯｸUB</vt:lpstr>
      <vt:lpstr>ＭＳ Ｐゴシック</vt:lpstr>
      <vt:lpstr>Arial</vt:lpstr>
      <vt:lpstr>Calibri</vt:lpstr>
      <vt:lpstr>Times New Roman</vt:lpstr>
      <vt:lpstr>標準デザイン</vt:lpstr>
      <vt:lpstr>「木の文化都市・金沢」 金沢にふさわしい住宅モデル策定事業 企画提案書</vt:lpstr>
      <vt:lpstr>　① 魅力創出　　　　　　　　　　　　　　　　　　　</vt:lpstr>
      <vt:lpstr>　② 技術継承　　　　　　　　　　　　　　　　　　　</vt:lpstr>
      <vt:lpstr>　③ 新たな技術の採用　　　　　　　　　　　　　　　　　　　</vt:lpstr>
      <vt:lpstr>　④ 循環形成　　　　　　　　　　　　　　　　　　　</vt:lpstr>
      <vt:lpstr>　⑤ 景観調和　　　　　　　　　　　　　　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団体名</dc:title>
  <dc:creator>なし</dc:creator>
  <cp:lastModifiedBy>Windows ユーザー</cp:lastModifiedBy>
  <cp:revision>144</cp:revision>
  <cp:lastPrinted>2021-06-11T07:33:22Z</cp:lastPrinted>
  <dcterms:created xsi:type="dcterms:W3CDTF">2016-03-28T11:09:17Z</dcterms:created>
  <dcterms:modified xsi:type="dcterms:W3CDTF">2022-07-14T01:52:05Z</dcterms:modified>
</cp:coreProperties>
</file>